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здоровье человека: основные аспекты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влияет на наследственность, болезни и уникальность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это полный набор генов, полученный от родителей. Он формирует наши внешние черты, здоровье и обмен веществ, определяя индивидуальные особенности организма.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генотип и почему он важен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ДНК и роль генов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спиральных цепей с четырьмя основаниями: аденином, тимином, гуанином и цитозином, создавая уникальный код каждого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геноме около 20 000 генов, каждый из которых несёт информацию для построения белков, необходимых для жизни и функций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определяют различные признаки, включая цвет глаз, группу крови и особенности обмена веществ, формируя индивидуальный облик и здоровье.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признаков: как работает генетика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Менделя разъясняет, как доминантные и рецессивные гены влияют на проявление признаков. Например, карий цвет глаз чаще встречается, будучи доминантным.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комбинация родителей формирует группу крови ребёнка, что можно проследить с помощью специальных схем наследования и анализов.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возникают из-за изменений в генах или хромосомах, влияя на здоровье и развитие организма с рождения.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нарушение обмена аминокислот, которое можно выявить и скорректировать при раннем обнаружении.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влияет на дыхательную систему, вызывая проблемы с лёгкими и пищеварением, осложняя обычную жизнь больного.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изменяет форму эритроцитов, снижая их способность переносить кислород и вызывая слабость.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 и их причины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заболеваний различается среди этнических групп, влияя на медицинскую стратегию и профилактику.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встречаются с разной частотой, что важно учитывать для ранней диагностики и помощи.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ВОЗ,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генетических заболеваний по частоте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иммунитет человека
</a:t>
            </a:r>
            <a:endParaRPr lang="en-US" sz="2936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HLA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HLA играют ключевую роль в распознавании чужеродных веществ и формируют иммунную защиту индивидуумов.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инфекциям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варианты генов обеспечивают сопротивляемость вирусам, включая ВИЧ, влияя на тяжесть болезни и сроки выздоровления.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восприимчивость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определяет, насколько организм восприимчив к простудам и инфекциям, влияя на продолжительность и тяжесть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роль аллергии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аллергией часто имеют родителей с похожими симптомами. Наследственность повышает вероятность возникновения аллергии более чем на 60%.
</a:t>
            </a:r>
            <a:endParaRPr lang="en-US" sz="114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чувствительности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влияют на иммунную реакцию организма к пыльце и домашней пыли, вызывая гиперчувствительность и проявления аллергии у предрасположенных лиц.
</a:t>
            </a:r>
            <a:endParaRPr lang="en-US" sz="121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распространённости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 рост числа аллергиков среди подростков, что связано с изменениями окружающей среды и генетическими факторами.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склонность к аллергиям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регулируют скорость обмена веществ через ферменты, определяя уровень энергии и процессов в организме каждого человека.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провоцируют болезни, такие как сахарный диабет I типа и фенилкетонурия, влияя на обмен важнейших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помогают выявить предрасположенность к ожирению и нарушениям жирового и углеводного обмена, что важно для профилактики.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обмен веществ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764" y="2477750"/>
            <a:ext cx="323357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отвечают за разные наследственные заболевания, каждая мутация проявляется специфическими симптомами у пациентов.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разных генах вызывают разнообразные заболевания с уникальными симптомами и последствиями для здоровья.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OMIM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генов на здоровье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Эпигенетика: влияние окружающей среды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изучает, как внешние факторы, такие как питание и физическая активность, изменяют работу генов без изменения самой ДНК, влияя на здоровье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вредные привычки, например, курение матери, могут создавать специальные метки на генах, которые оказывают влияние на потомство и их состояние здоровья.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могут передаваться следующим поколениям, что доказывает насколько окружающая среда влияет не только на нас, но и на наших детей и внуков.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риска: наследственность и образ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гены могут повышать риск развития таких заболеваний, как диабет и гипертония. Однако правильный образ жизни может значительно снизить этот риск и улучшить качество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и здоровое питание помогают контролировать вес, укреплять сердечно-сосудистую систему и уменьшать последствия наследственных предрасположенностей к болезням.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реакция на лекарства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семейства CYP450 играют ключевую роль в переработке многих лекарств, влияя на скорость их усвоения и эффективность терапии у разных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населения России есть генетические варианты, замедляющие метаболизм лекарств, что может привести к побочным эффектам или снижению лечебного действия препаратов.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 позволяет подобрать индивидуальную дозу лекарства, обеспечивая безопасность и максимальный терапевтический эффект у каждого пациента.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профилактика заболеваний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выявляют наличие мутаций, повышающих риск наследственных заболеваний, что помогает вовремя начать профилактические меры и лечение.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рекомендаций по здоровью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тестов позволяют адаптировать питание и режим активности под особенности организма, уменьшая риск развития хронических заболеваний и улучшая общее самочувствие.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генетического тестирования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годом растёт число генетических консультаций, что свидетельствует о растущем доверии общества к современным медицинским технологиям.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показывает улучшение доступности тестирования и повышение важности генетической информации для здоровья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и Министерство здравоохранения РФ,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генетических тестов в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помогли людям адаптироваться к суровым условиям, например, мутация в гене LCT обеспечивает переваривание молочного сахара у взрослых из северных регионов.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генов, связанные с обменом веществ, развивались под влиянием диеты и климата, обеспечивая выживание в специфических экологических условиях.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адаптации касаются иммунной системы, делающих человека более устойчивым к местным инфекциям и болезням.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генома продолжается, отражая взаимодействие человека с изменяющейся природой, образом жизни и социальными условиями.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эволюция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Стиви Уандер обладает мутацией в гене OPN1LW, из-за которой он не различает некоторые цвета. Это не помешало ему достичь всемирной славы и творческого успеха.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Стиви Уандер — знаменитый музыкант с дальтонизмом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Подобно Стиви Уандеру, Рэ Кларк страдает дальтонизмом, что связано с особенностями гена, влияющего на восприятие цвета. Несмотря на это, он добился выдающихся результатов в спорте.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 Кларк и его цветовое восприятие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российский император страдал от наследственного нарушения свертываемости крови — гемофилии, что значительно осложняло лечение ран и влияло на ход событий в его жизни.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гемофилия Николая II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личности и их генетические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направлена на исправление дефектных генов, заменяя или восстанавливая повреждённые участки ДНК в организме пациента.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настоящее время одобрено более десяти видов генной терапии для лечения тяжелых наследственных заболеваний, включая спинальную мышечную атрофию и первичные иммунодефициты.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развитие этой области обещает лечить ранее неизлечимые болезни, улучшая качество и продолжительность жизни пациентов.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будущего: генная терапия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конфиденциальности генетической информации критична для предотвращения злоупотреблений и дискриминации по генетическим признакам.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добровольность участия в генетических исследованиях, чтобы сохранять права и свободы человека в медицине и науке.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законы регулируют использование и хранение генетических данных, обеспечивая баланс между прогрессом и защитой личности.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действует федеральный закон о персональных данных, включающий положения о защите медицинской и генетической информации от неправомерного доступа.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генетических исследований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здоровье: взгляд в будущее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ключ к пониманию здоровья и развития человека. Использование генетических знаний вместе со здоровым образом жизни позволит снизить риски и улучшить качество жизни каждого.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2026-05-09T04:42:55Z</dcterms:created>
  <dcterms:modified xsi:type="dcterms:W3CDTF">2026-05-09T04:42:55Z</dcterms:modified>
</cp:coreProperties>
</file>