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ключ к разнообразию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создаёт генетическое разнообразие и сохраняет постоянство хромосомного набора.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описанный Оскаром Гертвигом, мейоз раскрыл закономерности наследования, заложенные Менделем, и стал основой генетики и биологии размножения у эукариот.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открытия мейоза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основное значение мейоза
</a:t>
            </a:r>
            <a:endParaRPr lang="en-US" sz="315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это редукционное деление, приводящее к образованию гаплоидных клеток, таких как гаметы или споры, с половинным набором хромосом, необходимым для полового размножения.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митоза, он предотвращает удвоение хромосом в потомстве и способствует генетическому разнообразию через рекомбинацию и независимое распределение хромосом.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где возникает мейоз
</a:t>
            </a:r>
            <a:endParaRPr lang="en-US" sz="2941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проходит в половых железах — яичниках и семенниках, обеспечивая формирование гамет с гаплоидным набором.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спорангиях развивается мейоз, который формирует споры — основу гаплоидной фазы.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Мейотический процесс происходит в аскогенных клетках, завершая цикл полового размножения грибов.
</a:t>
            </a:r>
            <a:endParaRPr lang="en-US" sz="1359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гаплоидного цикла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мейоза влияет на переход к гаплоидной фазе, важной для дальнейшего развития организма.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 — редукционное: число хромосом уменьшается вдвое за счёт расхождения гомологичных хромосом. Оно закладывает основу для гаплоидного генома.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мейоза: общий обзор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— эквационное: по механике схоже с митозом и отделяет сестринские хроматиды. В итоге формируются четыре уникальные гаплоидные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168" y="1324100"/>
            <a:ext cx="4423329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деления клеток с учётом их биологических ролей и генетических результатов.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отличается редукцией хромосом и генетическим разнообразием, необходимыми для полового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&amp; Reece, 2014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I: особенности и ключевые процессы
</a:t>
            </a:r>
            <a:endParaRPr lang="en-US" sz="3025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хромосомы конъюгируют, образуя тетрады, что обеспечивает точное расхождение хромосом на последующих этапах.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кроссинговер — обмен участками между гомологами, что создаёт новые комбинации аллелей, увеличивая генетическое разнообразие.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 в анафазе I способствует случайному сочетанию генетического материала в гаметах.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разнообразие: вклад кроссинговера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хромосом оказывает основной эффект, но кроссинговер вносит значимые уникальные вариации.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два механизма, мейоз обеспечивает эффективность увеличения разнообразия в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Alberts et al., 2015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I: стадии и значение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Лептотена — хромосомы начинают конденсироваться и проявлять видимые тонкие нити, готовясь к конъюгации.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Зиготена характеризуется началом синапсиса — соединения гомологичных хромосом, формируются синаптонемные комплексы.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Пахитена — происходит рекомбинация и кроссинговер между гомологичными хромосомами, меняются участки ДНК.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Диплотена и диакинез — разъединение гомологов, подготовка к метафазе I, завершающие этапы профазы с морфологической дифференцировкой.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метафазы I и анафазы I
</a:t>
            </a:r>
            <a:endParaRPr lang="en-US" sz="29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Выстраивание тетрад по экватору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метафазе I пары гомологичных хромосом (тетрады) располагаются вдоль экватора клетки, обеспечивая правильное распределение во время деления. Этот этап критически важен для последующего уменьшения хромосомного числа.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гомологичных хромосом в анафазе I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I гомологи расходятся к полюсам клетки, что снижает число хромосом вдвое в дочерних клетках. Это первый шаг к формированию гаплоидного набора, необходимого для полового размножения.
</a:t>
            </a:r>
            <a:endParaRPr lang="en-US" sz="13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клетки переходят к следующему этапу — мейозу II, обеспечивая сохранение снижения числа хромосом и подготовку к конечному формированию гаплоидных клеток.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I и цитокинез: завершение первого деления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телофазе I вокруг каждого набора хромосом формируется новая ядерная оболочка, что способствует восстановлению организованной структуры ядра перед окончанием деления.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разделяет цитоплазму клетки, в результате чего образуются две дочерние клетки, каждая из которых содержит гаплоидный набор хромосом, состоящий из двух сестринских хроматид.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II: сходство с митозом и отличия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 начинается без дополнительного удвоения ДНК, и отделяет сестринские хроматиды, что сходно с процессом митоза, однако происходит уже в гаплоидных клетках.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формируются четыре генетически уникальные гаплоидные клетки, значительно разнообразящие геном потомства и задающие основу для полового размножения.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731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 в формировании гамет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процесс мейоза приводит к формированию четырёх функциональных сперматозоидов с гаплоидным набором, готовых к оплодотворению.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сперматозоидов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женщин мейоз завершается образованием одной яйцеклетки и трёх полярных телец, обеспечивая передачу генетической информации в следующем поколении.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яйцеклеток
</a:t>
            </a:r>
            <a:endParaRPr lang="en-US" sz="1514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мейоз происходит в спорангиях, где формируются гаплоидные споры, из которых затем развиваются гаметофиты – половые поколения растений.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у растений
</a:t>
            </a:r>
            <a:endParaRPr lang="en-US" sz="15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мейоза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мейоза от профазы I до финального деления и образования гаплоидных клеток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способствует генетической вариабельности благодаря случайному распределению гомологичных хромосом в дочерние клетки, что увеличивает разнообразие наследуемых признаков.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мейоза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 профазе I позволяет обмен участками ДНК между гомологичными хромосомами, формируя новые комбинации аллелей и расширяя генетический спектр.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генетического разнообразия снижает вероятность реализации рецессивных наследственных заболеваний в популяциях, обеспечивая биологическую устойчивость.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этих механизмов становится формирование новых фенотипических признаков, что имеет ключевое значение для адаптации и эволюции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862" y="1324100"/>
            <a:ext cx="3115941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мейоза и их последствия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ошибок мейоза, влияющие на хромосомный набор, и связанные с ними генетические нарушения.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мейоза часто ведут к серьёзным генетическим нарушениям и повышают риск эмбриональной смертности, подчеркивая важность точного деления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Genetics, Griffiths et al., 2015
</a:t>
            </a:r>
            <a:endParaRPr lang="en-US" sz="15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мейоза помогает развивать эффективные методы сохранения биологического разнообразия и повышения продуктивности сельскохозяйственных культур.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мейоза в эволюции и селекции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ускоряет естественный отбор, создавая новые генетические комбинации, которые помогают видам адаптироваться к изменяющимся условиям среды обитания.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животных и растений знания о механизмах мейоза позволяют выводить генотипы с улучшенными характеристиками и устойчивостью к болезням.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 различных организмов: примеры
</a:t>
            </a:r>
            <a:endParaRPr lang="en-US" sz="319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 дрозофилы: модель 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мухи дрозофилы мейоз тщательно контролируется на молекулярном уровне, что обеспечивает корректное разделение хромосом и стабильность генетического материала в поколениях.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мейоза и митоза у дрожжей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дрожжей циклы мейоза и митоза чередуются, позволяя адаптироваться к условиям среды и эффективно регулировать соотношение гаплоидных и диплоидных клеток.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 папоротников: начало гаметофитного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мейоз даёт начало гаметофиту — гаплоидному поколению, что является ключевым этапом в жизненном цикле растений, обеспечивая генетическое разнообразие.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исследовании мейоза
</a:t>
            </a:r>
            <a:endParaRPr lang="en-US" sz="2644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оптической и электронно-микроскопии позволяет наблюдать динамические процессы мейоза с высоким разрешением и детализацией на молекулярном уровне.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цитогенетики обеспечивают выявление структурных изменений и аномалий в хромосомах во время деления, способствуя диагностике генетических заболеваний.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открывает новые перспективы для редактирования генов, регулирующих мейоз, что может привести к предотвращению наследственных болезней.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генных техник способствует созданию агротехнических сортов растений с улучшенными свойствами и инновационных терапевтических подходов в медицине.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синтез знаний и 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ключевой биологический процесс, гарантирующий генетическое разнообразие и стабильность хромосомных наборов, обеспечивая эволюционную жизнеспособность и прогресс в биомедицине и селекции.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2026-05-10T01:48:17Z</dcterms:created>
  <dcterms:modified xsi:type="dcterms:W3CDTF">2026-05-10T01:48:17Z</dcterms:modified>
</cp:coreProperties>
</file>