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Дробно-линейная функция и её график: основные идеи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коэффициенты формулы задают асимптоты, нули и форму графика.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дробно-линейная функция связывает разные темы алгебры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функция соединяет линейные уравнения, дроби и графический анализ. На её примере удобно увидеть, как алгебраическая запись определяет положение графика, его ветви и точки разрыва.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функции и условия существования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84" y="1125950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Дробно-линейную функцию записывают в виде y=(ax+b)/(cx+d). Числа a, b, c и d задают конкретный вид зависимости, а весь график определяется их сочетанием.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510984" y="1878316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на 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cx+d не должно обращаться в нуль, иначе значение функции не определено. Поэтому для построения графика прежде всего находят значение x, при котором знаменатель равен нулю.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510984" y="2630681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функция линейная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c=0, знаменатель становится постоянным числом, и дробно-линейная запись сводится к линейной функции. В этом случае исчезает характерный разрыв и одна из асимптот.
</a:t>
            </a:r>
            <a:endParaRPr lang="en-US" sz="1146" dirty="0"/>
          </a:p>
        </p:txBody>
      </p:sp>
      <p:sp>
        <p:nvSpPr>
          <p:cNvPr id="14" name="Text 5"/>
          <p:cNvSpPr txBox="1"/>
          <p:nvPr/>
        </p:nvSpPr>
        <p:spPr>
          <a:xfrm>
            <a:off x="510984" y="3383034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Вырожденный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ad-bc=0 дробь может сократиться и привести к более простой форме. Тогда график уже не обладает всеми свойствами настоящей дробно-линейной функции.
</a:t>
            </a:r>
            <a:endParaRPr lang="en-US" sz="1146" dirty="0"/>
          </a:p>
        </p:txBody>
      </p:sp>
      <p:sp>
        <p:nvSpPr>
          <p:cNvPr id="15" name="Text 6"/>
          <p:cNvSpPr txBox="1"/>
          <p:nvPr/>
        </p:nvSpPr>
        <p:spPr>
          <a:xfrm>
            <a:off x="510984" y="4135407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поведение функции, нужно сразу установить область определения, возможные нули и точки разрыва. Именно эти элементы задают основу дальнейшего исследования графика.
</a:t>
            </a:r>
            <a:endParaRPr lang="en-US" sz="11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дробно-линейной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коэффициентам формулы можно заранее определить ключевые элементы графика и его расположение на плоскости.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коэффициента позволяют заранее определить разрыв, асимптоты и опорные точки, не строя график методом подбора.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y=(ax+b)/(cx+d), школьный курс алгебры 10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3934" y="1125950"/>
            <a:ext cx="3968831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дробно-линейной функции как две ветви гиперболы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асимптотам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удалении от центра график всё ближе подходит к вертикальной и горизонтальной прямым, но не пересекает их в точке разрыва. Поэтому асимптоты задают общее направление ветвей.
</a:t>
            </a:r>
            <a:endParaRPr lang="en-US" sz="128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относительно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графика не привязано к началу координат: его можно сместить вверх, вниз, влево или вправо. Это зависит от конкретных значений коэффициентов a, b, c и d.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 симметричны относительно точки пересечения асимптот. Эта особенность помогает быстро представить общий вид графика и проверить правильность построения.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такой функции обычно распадается на две отдельные части, расположенные по разные стороны от вертикальной асимптоты. Именно это создаёт внешний вид сдвинутой гиперболы.
</a:t>
            </a:r>
            <a:endParaRPr lang="en-US" sz="12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исключённая точка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Исключённое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включает все значения x, кроме того, при котором знаменатель обращается в нуль. Для данной функции это значение находится из уравнения cx+d=0.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асимптотой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где знаменатель равен нулю, не принадлежит графику и становится причиной вертикальной асимптоты. На рисунке она задаёт границу между двумя ветвями.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сокращением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имеют общий множитель, его можно сокращать только после анализа области определения. Иначе легко потерять выколотую точку и исказить график.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важно не просто упростить дробь, а сохранить информацию о запрещённом значении x. Это отличает корректное исследование функции от формального преобразования.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влияют на график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элементы графика затрагивает каждый коэффициент и как меняется положение асимптот и точки пересечения с осями.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на график воздействуют c и d: они определяют положение вертикальной асимптоты и разрыв функции.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свойств y=(ax+b)/(cx+d)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графика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исследования дробно-линейной функции по формуле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осями координат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Ox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осью Ox находят из уравнения ax+b=0. При a≠0 получаем x=-b/a, и график проходит через найденную точку на горизонтальной оси.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корня нет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a=0, у функции может не оказаться нуля, и тогда она не пересекает ось Ox. Это важно учитывать ещё до нанесения графика на координатную плоскость.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d=0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d=0, точка пересечения с осью Oy отсутствует, потому что при x=0 знаменатель обращается в нуль. В таком случае график не проходит через ось Oy.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Oy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пересечение с осью Oy, подставляют x=0. Если d≠0, получается y=b/d, и эта точка становится удобной опорой при построении графика.
</a:t>
            </a:r>
            <a:endParaRPr lang="en-US" sz="13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функции на промежутках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знаков помогает заранее определить, где ветви графика лежат выше или ниже оси Ox, не прибегая к точному построению каждой точки.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функции определяется сочетанием знаков числителя и знаменателя, поэтому разбиение на промежутки упрощает анализ расположения графика.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знаков для рациональных функций, школьная алгебра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 и одна точка равновесия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вокруг которого строится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дробно-линейной функции есть особая точка, относительно которой весь график можно мысленно повернуть на 180°. Это точка пересечения асимптот, и именно она задаёт центр симметрии. Благодаря этому две ветви оказываются согласованными по расположению и форме.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симметрия помогает при построении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ветвь уже найдена по опорным точкам, вторая не требует полного пересчёта. Достаточно отразить её относительно центра симметрии и проверить, что обе части стремятся к своим асимптотам. Такой приём экономит время и уменьшает число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Линейный, дробно-линейный и вырожденный случаи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формула и соотношение коэффициентов меняют вид графика и наличие асимптот.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графика определяется не только записью формулы, но и тем, как связаны её коэффициенты.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функции y=(ax+b)/(cx+d)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производной понять поведение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 знак производной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дробно-линейной функции производная имеет вид y'=(ad-bc)/(cx+d)^2. Знаменатель всегда положителен на области определения, поэтому направление изменения задаёт только выражение ad-bc.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Определяем возрастание или убывание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ad-bc&gt;0, функция возрастает на каждом промежутке области определения. Если ad-bc&lt;0, она убывает на каждом таком промежутке, причём разрыв на знак не влияет.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Ищем точки экстремума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области определения экстремумов нет, потому что знак производной не меняется на одном промежутке. Это упрощает исследование: достаточно разделить ось по точке разрыва и проверить поведение на каждой части.
</a:t>
            </a:r>
            <a:endParaRPr lang="en-US" sz="13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функция y=(2x-3)/(x+1)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примере видно, как быстро извлекаются основные характеристики без построения таблицы значений.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сразу задаёт разрыв, опорные точки и центр симметрии, поэтому график можно восстановить по нескольким вычислениям.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формуле y=(2x-3)/(x+1)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привести формулу к удобному виду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постоянную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Исходную дробь удобно переписать так, чтобы отдельно выделить число a/c. Тогда становится ясно, где находится уровень горизонтальной асимптоты и как распределяется остальная часть выражения.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Преобразуем дробную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алгебраических преобразований остаётся дробь с линейным выражением в знаменателе. Она показывает, насколько график похож на сдвинутую гиперболу, а не на обычную рациональную функцию.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Вводим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заменить переменную и записать функцию как y=k/(x-h)+m, асимптоты читаются сразу. Параметры h и m показывают смещение графика по осям и положение центра симметрии.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вид для 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особенно полезен при чертеже: видно направление ветвей, расстояние до асимптот и удобные опорные точки. Это помогает строить график аккуратно и без лишних вычислений.
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исследования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стандартный порядок анализа дробно-линейной функции на уроке алгебры.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3934" y="1125950"/>
            <a:ext cx="3968831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числителя даёт ноль функции, а корень знаменателя — разрыв и вертикальную асимптоту. Эти точки выполняют разные роли, поэтому их нельзя отмечать как одинаковые опорные элементы.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 неверную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 определённый знак асимптоты приводит к зеркальному расположению ветвей. Тогда график внешне напоминает нужный, но не совпадает ни с пересечениями, ни с направлением приближения к асимптотам.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сократить дробь, не заметив запрещённое значение x, можно потерять выколотую точку. Из-за этого график будет выглядеть правильно лишь частично, а область определения окажется искажённой.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78650"/>
            <a:ext cx="4782600" cy="243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 исследованию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восстановить полный алгоритм проверки дробно-линейной функции перед построением графика.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нескольких условий даёт почти полное описание графика ещё до его построения.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дробно-линейной функции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график при изменении коэффициентов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вариантов показывает, что даже при одинаковом типе функции положение асимптот и ветвей заметно меняется.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влияют не по отдельности, а совместно: сдвиг одной части формулы сразу отражается на всей конфигурации графика.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пример на основе y=(ax+b)/(cx+d)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дробно-линейной функции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Дробно-линейная функция кажется сложной только на первый взгляд: её график читается через область определения, асимптоты, нули и центр симметрии. Освоив эти шаги, можно уверенно строить и исследовать такие функции.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2026-05-30T04:36:06Z</dcterms:created>
  <dcterms:modified xsi:type="dcterms:W3CDTF">2026-05-30T04:36:06Z</dcterms:modified>
</cp:coreProperties>
</file>