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особенности размножения, развития и происхождения птиц.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размножение, развитие и происхождение птиц
</a:t>
            </a:r>
            <a:endParaRPr lang="en-US" sz="301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появились около 150 миллионов лет назад. Их эволюция раскрывает уникальные приспособления к полёту и размножению, а также разнообразие современных видов. Знания получены из палеонтологии и орнитологии.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и перьевой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теплокровные животные, покрытые характерными перьями, которые обеспечивают теплоизоляцию и пригодны для полёта. Перья позволяют им регулировать температуру и защищают от внешних факторов.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Анатомия, адаптированная к полёту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 с воздушными полостями снижает массу тела, а мощные грудные мышцы обеспечивают движение крыльев. Клюв без зубов помогает эффективно добывать пищу, облегчая вес головы.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забота о 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птиц строят гнёзда, где откладывают яйца. Они проявляют родительскую заботу, обогревая яйца и кормя птенцов, что повышает шансы выживания.
</a:t>
            </a:r>
            <a:endParaRPr lang="en-US" sz="1441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птиц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и воспроизводство
</a:t>
            </a:r>
            <a:endParaRPr lang="en-US" sz="2953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самок развивается только левый яичник и яйцевод, что снижает вес и облегчает полёт. У самцов присутствуют парные семенники, обеспечивающие выработку спермы.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внутреннее, обеспечивая надёжное крепление сперматозоидов к яйцеклетке. Размножение у большинства видов происходит в сезоны с благоприятными условиями.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пар сопровождается яркими брачными ритуалами — пением, танцами и демонстрацией оперения, что помогает привлечь партнёра.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птичьего яйца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Скорлупа и 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Скорлупа состоит из кальция и имеет микропоры, через которые происходит обмен газами, необходимыми для развития эмбриона. Это защищает яйца от повреждений и бактерий.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содержание яйца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яйца находится желток — основной источник питательных веществ для зародыша, а также белок, который поддерживает влажность и защищает от ударов.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инкубации варьируется от 10 до 80 дней в зависимости от вида и размера птицы.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 яиц обычно осуществляет один из родителей, реже оба поочерёдно, поддерживая постоянную температуру.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птенцов родители кормят их, защищают от угроз и поддерживают оптимальный микроклимат в гнезде.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включает обучение птенцов навыкам выживания, что повышает шансы на успешное взросление.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Инкубация и забота о потомстве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инкубации у разных птиц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инкубации у разных видов птиц показывает зависимость от размера и биологических особенностей.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птица, тем дольше период инкубации в среднем.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орнитологических справочников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развития птенцов: выводковые и птенцовые
</a:t>
            </a:r>
            <a:endParaRPr lang="en-US" sz="2525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Выводковые птенцы, как у кур и уток, рождаются покрытыми пухом, быстро начинают двигаться и самостоятельно искать пищу.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Птенцовые птенцы, например у воробьёв и голубей, появляются голыми и слепыми, нуждаются в длительной заботе и подкормке от родителей.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отражают разные выживательные стратегии, связанные с экологией и условиями жизни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Чашеобразные гнёзда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 строят открытые гнёзда в форме чаши на ветвях, используя веточки и траву. Такая конструкция обеспечивает хорошую вентиляцию и обзор окружающей среды.
</a:t>
            </a:r>
            <a:endParaRPr lang="en-US" sz="140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укрытия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Зяблики создают плотные гнёзда с куполообразной крышей, чтобы защитить потомство от осадков и хищников. Материалы включают мох и пух.
</a:t>
            </a:r>
            <a:endParaRPr lang="en-US" sz="155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конструкции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Аисты строят платформы из крупных веток, береговушки выкапывают норы в земляных берегах, а перепела откладывают яйца прямо на землю, используя маскировку.
</a:t>
            </a:r>
            <a:endParaRPr lang="en-US" sz="1339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гнёзд у птиц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Моногамия — распространённая стратегия, когда пара птиц сохраняет связь в течение сезона или всей жизни, как у лебедей и синиц.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Полигамия встречается у видов с ярко выраженным брачным поведением, например, у павлинов, где один самец имеет несколько самок.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строение и доступность ресурсов влияют на выбор стратегии размножения у разных видов.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 и сооружение специальных площадок помогают привлекать партнёров и обеспечивают успешное спаривание.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размножения: моногамия и полигамия
</a:t>
            </a:r>
            <a:endParaRPr lang="en-US" sz="26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гнездящихся птиц по типам среды
</a:t>
            </a:r>
            <a:endParaRPr lang="en-US" sz="252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половины видов строят гнёзда в природных биотопах, где присутствует укрытие и пищевые ресурсы, снижая риск хищничества.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создают наилучшие условия для разнообразия и защиты гнезд птиц, что хорошо видно из высокой доли этих видов.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зародыша: ключевые этапы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 гаструляция (дни 1-2)
</a:t>
            </a:r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деление оплодотворённого яйца на клетки и формирование начальных тканей зародыша.
</a:t>
            </a:r>
            <a:endParaRPr lang="en-US" sz="1573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сердцебиения (дни 2-4)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начинает формировать первое сердце, обеспечивающее кровообращение и развитие органов.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конечностей и клюва (дни 5-7)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зачатки лап и клюва, зародыш приобретает первые черты будущего птенца.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оперения и подготовка к дыханию (дни 14-18)
</a:t>
            </a:r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оперение, формируется дыхательная система через воздушную камеру, завершается подготовка к вылуплению.
</a:t>
            </a:r>
            <a:endParaRPr lang="en-US" sz="13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жизни птенца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часы после вылупления птенец начинает использовать воздушную камеру для дыхания, адаптируясь к окружающей среде вне яйца.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интенсивно кормят птенца: мелкие виды приносят пищу до 100 раз в день, что обеспечивает быстрый рост и развитие.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птиц: научные гипотезы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палеонтологии подтверждают происхождение птиц от тероподных динозавров, двуногих хищников эпохи Мезозоя.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перьев, схожее строение костей таза и грудной клетки у птиц и тероподов свидетельствует о родстве этих групп.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считается важным переходным звеном, сочетая в себе признаки как динозавров, так и современных птиц.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переходная форма между динозаврами и птицами
</a:t>
            </a:r>
            <a:endParaRPr lang="en-US" sz="2039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имел зубы на челюстях и длинный костяной хвост, что отличает его от современных птиц, но является общим с динозаврами.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крылья обладали когтями, а перья были похожи на современные, что позволяло планирующий полёт, доказывая промежуточную эволюционную стадию.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399" y="1038300"/>
            <a:ext cx="4319052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признаков, подчёркивающее переходность археоптерикса между динозаврами и птицами.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сочетает характеристики динозавров и птиц, подтверждая эволюционный переход от рептилий к современным птицам.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обзоры, 2022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археоптерикс, современные птицы, динозавры
</a:t>
            </a:r>
            <a:endParaRPr lang="en-US" sz="19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птиц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обеспечивают теплоизоляцию, защиту и маскировку, что повышает выживаемость в различных условиях среды.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Полые полые кости снижают массу тела, облегчая полёт и уменьшая энергозатраты при движении в воздухе.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грудная мускулатура и высокий обмен веществ увеличивают скорость реакции и выносливость птиц в полёте.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гигант среди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современный вид достигает в высоту до 2,7 метра. Страусы не летают, но бегают на большой скорости, адаптируясь к жарким саваннам.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маленькие воздушные акробаты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миниатюрные птицы всего 6 см длиной способны зависать в воздухе за счёт быстрого движения крыльев. Обитают в тропических лесах и питаются нектаром.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и попугаи — морские и лесные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великолепно летают над океанами, а попугаи населяют тропические леса, отличаются ярким оперением и разнообразием звуков.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современных птиц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природе и для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опыляют цветущие растения и рассеивают семена, способствуя распространению флоры и поддержанию экосистем.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численность насекомых и грызунов, помогая сохранять баланс в природных и сельскохозяйственных системах.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человеком для сельского хозяйства, научных исследований и образования, подчёркивая их важность и нуждаемость в охране.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птиц для науки и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птиц раскрывает механизмы эволюции и воспроизводства, важные для сохранения биоразнообразия и устойчивого будущего нашей планеты.
</a:t>
            </a:r>
            <a:endParaRPr lang="en-US" sz="44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2026-05-08T01:29:50Z</dcterms:created>
  <dcterms:modified xsi:type="dcterms:W3CDTF">2026-05-08T01:29:50Z</dcterms:modified>
</cp:coreProperties>
</file>