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лесные жители с шляпкой и ножкой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устроены грибы и зачем они нужны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— это не растения, а особое царство живых организмов. Они прячут главную часть под землёй или в древесине и показывают нам только шляпку и ножку после тёплой влаги.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вокруг нас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шляпочный гриб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верхняя часть гриба, которую мы замечаем первой. Она прикрывает внутренние слои и помогает защищать гриб от дождя, солнца и ветра.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поднимает шляпку над землёй. Благодаря ей гриб лучше рассеивает споры, а нам проще увидеть его в траве, на опушке или возле деревьев.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 и трубочки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шляпкой находятся пластинки или трубочки. Именно там созревают споры, которые потом помогают грибу появляться в новых местах.
</a:t>
            </a:r>
            <a:endParaRPr lang="en-US" sz="1124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скрытая часть гриба, похожая на сеть тонких нитей. Она живёт в почве, пнях или древесине и часто остаётся незаметной для глаз.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сторона шляпки устроена по-разному у разных грибов. По ней можно понять, к какому виду относится находка, если рассматривать её очень внимательно.
</a:t>
            </a:r>
            <a:endParaRPr lang="en-US" sz="1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гриба и её нижняя сторона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оберегает гриб от капель дождя, яркого солнца и ветра. Она как маленький зонтик, только без ручки, зато очень полезный.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Пластинчатые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шампиньона, сыроежки и многих других грибов под шляпкой видны пластинки. На них образуются споры, поэтому эта часть особенно важна для жизни гриба.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гриба и подберёзовика снизу находятся трубочки. Такой слой выглядит как мелкие отверстия и тоже помогает грибам выпускать споры.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получают питание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умеют делать пищу из солнечного света. Им не нужен зелёный лист, зато нужны готовые вещества из почвы, древесины или остатков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из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впитывает нужные вещества из места, где живёт гриб. Поэтому грибы часто растут на пнях, в земле и рядом с гниющей древесиной.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шляпочные грибы живут рядом с корнями деревьев. Они помогают деревьям получать воду и минеральные вещества, а взамен получают часть готовой пищи.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выгодна обоим. Дерево и гриб словно делятся угощением, а лес от этого становится здоровее и крепче.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шляпочного гриба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гриб появляется, растёт и снова образует споры.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помогают грибу размножаться и расселяться. Без них новые грибы не появлялись бы далеко от старого места.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способен выпустить очень много спор, чтобы появиться в новых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размножения шляпочных грибов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— скрытая часть гриба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дольше шляпки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может существовать намного дольше, чем видимая шляпка. Именно она остаётся в почве и продолжает жизнь гриба, даже когда плодовое тело уже исчезло.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сеть нитей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грибница выглядит как белая паутинка или сеть тонких нитей. Она разрастается в разные стороны и занимает всё больше пространства.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Разлагает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помогает разбирать листья, хвою и старую древесину на более простые вещества. Так лес становится чище, а почва — богаче.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грибницы в почве остаются полезные вещества. Их могут использовать другие растения, поэтому грибы незаметно помогают всему лесу.
</a:t>
            </a:r>
            <a:endParaRPr lang="en-US" sz="11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0644" y="1428462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шляпочные грибы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гриба крепкая ножка и плотная шляпка. Его часто называют царём грибов, потому что он вкусный и хорошо узнаваемый.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обычно растёт рядом с берёзами. У него светлая ножка и аккуратная шляпка, а в лесу он встречается довольно часто.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легко заметить по яркой шляпке. Он любит расти возле осин, а его ножка обычно длинная и заметная.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похожи на маленькие солнечные воронки. Они растут дружными группками и отличаются приятным запахом и красивым жёлтым цветом.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хорошо известны людям и часто выращиваются специально. Но в лесу их всё равно берут только тогда, когда вид точно понятен.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опасные грибы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опасные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и мухомор входят в число самых известных ядовитых грибов. Даже маленькое количество может быть опасным для здоровья.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опасных грибов заметная окраска, пятна или необычная форма. Но яркий цвет не всегда предупреждает о ядовитости, поэтому нужна осторожность.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съедобные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грибы очень похожи на хорошие съедобные виды. Из-за этого их особенно трудно распознать без опыта и знаний.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Незнакомый гриб нельзя брать в рот, трогать без необходимости или класть в корзину. В лесу лучше смотреть глазами и любоваться на расстоянии.
</a:t>
            </a:r>
            <a:endParaRPr lang="en-US" sz="9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незнакомый гриб нельзя трогать и пробовать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грибы лучше только рассматривать. Трогать, ломать и, тем более, пробовать их на вкус нельзя. Так ребёнок не рискует и учится бережно относиться к природе.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признаки заметны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ядовитых видов нет простого и надёжного отличия от съедобных. Цвет, форма или запах могут обмануть, поэтому полагаться на догадку нельзя даже опытным грибникам.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правило очень простое: если гриб незнакомый, он остаётся в лесу. Это безопасно для здоровья и помогает не тревожить лесных жителей без нужды.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красивый гриб может оказаться ядовитым. У грибов нет яркой «метки опасности», поэтому по одному признаку их часто не различить. Ошибка может навредить здоровью очень быстро.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помогают лесу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опавшие листья, старые пни и древесину. Благодаря этому в лесу не скапливаются сухие остатки, а природа постепенно «перерабатывает» их в полезные вещества.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 разлагает лесной мусор, он возвращает в почву вещества, которые снова нужны растениям. Так лес получает питание по кругу, словно аккуратный природный помощник.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Дружат с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шляпочные грибы живут рядом с корнями деревьев и помогают им получать воду и минеральные вещества. За это деревья делятся с грибами частью своей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лесу рядом с грибами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безопасной прогулки: сначала смотрим, потом думаем, и только потом действуем.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шляпочных грибах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союзе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много лет живут рядом с деревьями и помогают им, а деревья, в свою очередь, делятся с ними питательными веществами. Это настоящая лесная дружба без рукопожатий.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 грибы могут появиться очень быстро. Утром на полянке их иногда заметно больше, чем вечером накануне, словно лес тайно устроил маленький сюрприз.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ножка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гриба и подберёзовика ножка часто плотная и крепкая. Она помогает удерживать шляпку над землёй, чтобы споры могли лучше разлетаться.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грибов самая большая часть тела спрятана под землёй. Снаружи видна только шляпка, а вся «работа» происходит в невидимой грибнице.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под солнцем и в тени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гриб сначала замечают по шляпке: она может быть круглой, плоской или немного выпуклой. На солнце цвет часто кажется ярче, а в тени — спокойнее и темнее. Поэтому один и тот же гриб не всегда выглядит одинаково.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 или трубочки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заглянуть под шляпку, можно увидеть важную подсказку. У одних грибов там пластинки, у других — трубочки. По этому признаку различают многие виды, но рассматривать гриб нужно очень внимательно и без спешки.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растёт и чем пахнет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гриб узнают по месту, где он вырос: у берёзы, на пне, в траве или среди мха. Помогают и запах, и форма ножки. Но для точного определения всегда смотрят на несколько признаков сразу.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 грибы в природе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в еде человека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них есть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грибах есть вода, белки, витамины группы B и минеральные вещества. Поэтому они могут быть частью питания, но не заменяют другие продукты, необходимые человеку каждый день.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трудно перевариваются, поэтому их едят небольшими порциями. Это особенно важно для детей, у которых пищеварение ещё растёт и любит более простую еду.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 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нельзя собирать и есть грибы без взрослых. Нужно быть уверенным в виде гриба и в том, что он хорошо приготовлен. Тогда грибное блюдо не устроит неприятный сюрприз.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жарят, варят, сушат и маринуют. После обработки они становятся вкусным блюдом, но готовить их нужно аккуратно, чтобы сохранить пользу и сделать еду безопасной.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дождя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влага помогает грибнице проснуться и вырастить новый гриб.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не считают растениями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зелёные, потому что в них нет хлорофилла. А значит, они не могут сами делать пищу из солнечного света, как это делают растения.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готовые вещества из почвы, древесины или остатков растений. Им не нужен свет для питания, поэтому их образ жизни отличается от травы и деревьев.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относятся к отдельному царству живых организмов. У них собственное строение, свои способы роста и размножения, поэтому их не объединяют с растениями.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виду и поведению грибы легко отличить от растений: у них есть шляпка, ножка и грибница. Они живут по своим правилам и отлично справляются с лесной работой.
</a:t>
            </a:r>
            <a:endParaRPr lang="en-US" sz="10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 можно встретить грибы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грибной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шляпочных грибов появляется летом и осенью. В это время тепло и достаточно влаги, а значит, грибнице удобно расти и выпускать плодовые тела.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недавно прошёл тёплый дождь, шансов найти грибы становится больше. Влага быстро пробуждает грибницу, и на лесной подстилке появляются новые шляпки.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Редче в сухую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засухи грибов становится мало. Без воды грибнице труднее расти, поэтому в лесу можно увидеть лишь немногих упорных «лесных жителей».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часто появляются там же, где росли раньше, если условия подходят. Поэтому опытные грибники внимательно запоминают любимые места леса и возвращаются к ним снова.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имеют шляпку, ножку и грибницу, помогают лесу и размножаются спорами. Их важно рассматривать внимательно, но не трогать незнакомые виды: безопаснее для всех и для самого леса.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маленькие герои леса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2026-05-25T19:59:27Z</dcterms:created>
  <dcterms:modified xsi:type="dcterms:W3CDTF">2026-05-25T19:59:27Z</dcterms:modified>
</cp:coreProperties>
</file>