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+ bx + c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Парабола, которая связывает формулу, график и решения задач.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вокруг нас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помогает описывать движение, высоту, площади и другие зависимости. Её график — парабола, а по формуле y = ax² + bx + c можно быстро понять её вид без долгих построений.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коэффициенты a, b и c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задаёт направление ветвей параболы: при a &gt; 0 они направлены вверх, при a &lt; 0 — вниз. От модуля a зависит, будет ли график узким или широким.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коэффициент влияет на положение вершины по оси x и на общий сдвиг параболы. Именно из-за b график может смещаться вправо или влево, не меняя свой тип.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= 0 значение функции равно c, поэтому точка (0; c) лежит на оси y. Этот коэффициент сразу показывает, где график пересекает вертикальную ось.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парабола при разных значениях a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положительное, парабола имеет минимум и открывается вверх. Если a отрицательное, у графика появляется максимум, а ветви направлены вниз.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модуль a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|a|, тем сильнее график изгибается и тем уже выглядит парабола. Такие функции называют более крутыми, потому что точки быстрее удаляются от вершины.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модуль a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|a| меньше, парабола становится шире и плавнее. Это хорошо видно при сравнении функций y = x², y = 2x² и y = 0,5x².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влияние коэффициента a — на форму и направление ветвей. Поэтому именно его удобно рассматривать первым, когда нужно быстро представить график функции.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при разных значениях a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функций вершина находится в начале координат, поэтому различие заметно именно по форме графика.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a, тем круче и уже парабола; чем меньше — тем шире.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210" y="1592249"/>
            <a:ext cx="71325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5449" y="1592249"/>
            <a:ext cx="59437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674" y="1592249"/>
            <a:ext cx="106987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c и пересечение с осью y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y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(0; c) всегда принадлежит графику функции y = ax² + bx + c. Поэтому пересечение с осью y можно отметить сразу, ещё до построения остальных точек.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уровень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c показывает, с какого уровня начинается график на координатной плоскости. Если c положительное, точка лежит выше начала координат; если отрицательное — ниже.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c = 0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свободный член равен нулю, график проходит через начало координат. Это удобный ориентир при чтении графика и проверке правильности построения.
</a:t>
            </a:r>
            <a:endParaRPr lang="en-US" sz="11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построения параболы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свойствах функции y = ax² + bx + c.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данные для построения параболы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функции достаточно отметить основные характеристики графика и сравнить их между собой.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функций один и тот же тип графика, но положение и направление ветвей различаются.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 и её координаты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это самая высокая точка, если a &lt; 0, и самая низкая, если a &gt; 0. Она сразу показывает максимум или минимум функции.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x-координату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Координату x вершины находят по формуле x = -b / (2a). Это позволяет быстро определить положение вершины без полного построения графика.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y-координату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x нужно подставить его в формулу функции и вычислить y. Так получают точные координаты вершины и уточняют внешний вид параболы.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b влияет на положение вершины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коэффициенты a и c одинаковы, поэтому меняется только положение вершины вдоль оси x.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не меняет вид параболы, но сдвигает её вершину и ось симметрии.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параболы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график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через вершину и разделяет параболу на две зеркальные части. Если провести её правильно, левая и правая стороны графика будут совпадать по форме.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ax² + bx + c ось симметрии задаётся уравнением x = -b / (2a). По этой формуле можно сразу найти положение оси без полного построения графика.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находящиеся на одинаковом расстоянии от оси симметрии, имеют одинаковые значения функции. Это удобно при построении по точкам и помогает быстро заметить ошибку в чертеже.
</a:t>
            </a:r>
            <a:endParaRPr lang="en-US" sz="11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827" y="1042525"/>
            <a:ext cx="2919314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 касается оси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парабола пересекает ось x, то в этих точках значение функции равно нулю. Это и есть нули функции. На графике они сразу показывают, где уравнение имеет корни и как расположена кривая относительно оси.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может быть ответов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квадратной функции бывает 0, 1 или 2 нуля. Иногда парабола совсем не касается оси x, иногда только касается её в одной точке, а иногда проходит через ось дважды. Всё зависит от вида функции.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особенно полезны при решении уравнений и неравенств. По ним можно понять, где выражение обращается в ноль, где оно положительно, а где отрицательно. Это делает график удобным инструментом для проверки ответов.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и пересечения с осью x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дискриминанта и числа пересечений с осью x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дискриминанта помогает заранее понять, сколько корней имеет квадратное уравнение и как парабола расположена относительно оси x.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значение дискриминанта по знаку, тем больше пересечений с осью x. Это позволяет быстро оценить число корней без построения графика.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квадратного уравнения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дискриминанта связан с графиком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&gt;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пересекает ось x в двух разных точках. Это означает, что квадратное уравнение имеет два корня.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касается оси x в одной точке. Вершина лежит на оси, поэтому у уравнения один корень.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&lt;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не имеет общих точек с осью x. В этом случае действительных корней нет.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типичных вида парабол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разные положения вершин и направлений ветвей. Числа обозначают лишь порядок сравнения: от простого графика к более сдвинутым и отражённым вариантам.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функции задают параболы, но коэффициенты и сдвиги меняют их положение и направление ветвей. Вид графика сохраняется, а расположение заметно отличается.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мяча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мяч подбрасывают вверх, его путь на коротком участке напоминает параболу. По такой модели удобно оценивать, на какую высоту он поднимется и где снова окажется у земли.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Струя воды из фонтана часто образует плавную дугу, похожую на параболу. Такой пример помогает увидеть, как математическая кривая описывает реальное движение в пространстве и подсказывает форму траектории.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отражатели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Параболическая форма используется в антеннах, фарах и отражателях. Она помогает направлять свет или сигнал в нужную сторону, поэтому график функции становится полезным не только в учебнике, но и в технике.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 окружающем мире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функции y = ax² + bx + c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анализе квадратной функции и построении её графика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параболы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чаще всего возникает ошибка и к какому результату она приводит. Это помогает проверять построение по шагам.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каждого шага позволяет избежать искажения графика. Самые частые ошибки связаны со знаком коэффициента, вершиной и симметрией точек.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алгебре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1054" y="249925"/>
            <a:ext cx="3979893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 готовому графику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или минимум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вершине параболы можно сразу понять, где функция принимает наибольшее или наименьшее значение. Это особенно удобно, когда нужно быстро сравнить несколько вариантов ответа.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с осью x показывают, при каких x значение функции равно нулю. По графику легко увидеть, есть ли корни и сколько их у функции.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определить, где функция возрастает, а где убывает. Это делает исследование проще, чем если искать все ответы только по формулам.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положению параболы относительно оси x видно, где значения функции положительные или отрицательные. Такой способ особенно полезен при решении неравенств и прикладных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как язык графиков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ax² + bx + c всегда задаёт параболу. Зная коэффициенты, вершину, ось симметрии, нули и дискриминант, можно быстро понять её поведение и решить задачу.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2026-05-29T13:18:43Z</dcterms:created>
  <dcterms:modified xsi:type="dcterms:W3CDTF">2026-05-29T13:18:43Z</dcterms:modified>
</cp:coreProperties>
</file>