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действие тока: как электричество изменяет вещества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способен не только светить и греть, но и менять состав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химическое действие тока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объясняет работу электролиза, покрытий, очистки металлов и многих процессов в промышленности и лаборатории.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электролит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в растворе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Электролит — это вещество или раствор, который проводит электрический ток не за счёт электронов, а благодаря движению заряженных частиц внутри жидкости или расплава.
</a:t>
            </a:r>
            <a:endParaRPr lang="en-US" sz="1068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двух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 заряженные частицы называют катионами, а отрицательно заряженные — анионами. Именно их направленное движение создаёт электрический ток в электролите.
</a:t>
            </a:r>
            <a:endParaRPr lang="en-US" sz="1068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электролитов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электролитам относятся раствор поваренной соли, раствор кислоты и раствор щёлочи. Такие среды хорошо проводят ток и позволяют наблюдать химические изменения на электродах.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ионы движутся в электролите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катоду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ионы притягиваются к отрицательному электроду — катоду. Там они получают электроны и превращаются в нейтральные частицы или новые вещества.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аноду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ионы движутся к положительному электроду — аноду. На нём они отдают электроны, поэтому здесь чаще идёт окисление.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электрического поля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поле задаёт направление движения ионов в растворе. Без него частицы двигались бы хаотично, а ток не вызывал бы направленного химического превращения.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опыте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электродами можно заметить пузырьки газа, осадок или изменение цвета раствора. Эти признаки показывают, что вещества на самом деле преобразуются.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электролиз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процесса при пропускании тока через электролит.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397" y="1585625"/>
            <a:ext cx="284625" cy="37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9792" y="1585625"/>
            <a:ext cx="284625" cy="37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Катод и анод: главные электроды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516475" y="2335875"/>
            <a:ext cx="28701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Катод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Катод — это электрод, на котором частицы получают электроны. В школьных опытах здесь часто выделяются металл или водород, потому что идёт восстановление.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676875" y="2335875"/>
            <a:ext cx="28701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Анод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Анод — электрод, где частицы отдают электроны. На нём могут выделяться кислород или хлор, а в некоторых опытах сам металл постепенно растворяется.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школьных опытов по электролизу; условные значения для наглядности.
</a:t>
            </a:r>
            <a:endParaRPr lang="en-US" sz="61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образуются при электролизе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раствора меняет ход реакции: одни и те же электроды в разных средах дают разные продукты.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электролиза важны не меньше, чем сам ток: именно состав электролита определяет вещества на электродах.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Электролиз раствора медного купороса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ионов меди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меди направляются к катоду, потому что он заряжен отрицательно. На этой поверхности они принимают электроны.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Осаждение меди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катоде появляется красноватый слой металла. Это осевшая медь, которая уже не находится в растворе в виде ионов.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раствора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анод медный, он растворяется и пополняет раствор ионами меди. Из-за этого синяя окраска меняется медленнее, чем при инертном аноде.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раствор медного купороса опускают электроды и подключают источник тока. С этого момента ионы начинают упорядоченно двигаться к электродам.
</a:t>
            </a:r>
            <a:endParaRPr lang="en-US" sz="10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на электродах в разных опытах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ток приводит к разным продуктам, потому что состав электролита и материал электродов меняют ход реакции.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зависят от состава раствора: в одних случаях выделяется металл, в других — газы.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опыты по электролизу растворов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Электролиз расплавов веществ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нет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расплаве ионы свободно движутся без участия воды, поэтому состав продуктов отличается от электролиза растворов. Здесь можно получать вещества, которые в обычной жидкости вели бы себя иначе. Именно так получают натрий и хлор из расплава поваренной соли.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ванна для алюминия
</a:t>
            </a:r>
            <a:pPr algn="ctr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получения алюминия используют расплавы его соединений, потому что твёрдые вещества ток почти не проводят. В большой ванне поддерживают высокую температуру, а ток проходит через расплав и вызывает выделение нужного металла на электродах.
</a:t>
            </a:r>
            <a:endParaRPr lang="en-US" sz="8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формулировка закона Фарадея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 сильнее ток, тем больше проходит заряда и тем заметнее результат электролиза.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фактора определяют, сколько вещества выделится на электроде: сила тока и время его прохождения.
</a:t>
            </a:r>
            <a:endParaRPr lang="en-US" sz="25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зависимость по закону Фарадея; данные для наглядной схемы, 2025
</a:t>
            </a:r>
            <a:endParaRPr lang="en-US" sz="74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масса осадка при увеличении тока и времени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осадок может быть ровным или рыхлым: это зависит не только от заряда, но и от состава раствора.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заряд проходит через электролит, тем больше вещества выделяется; самый заметный рост даёт увеличение силы тока и времени.
</a:t>
            </a:r>
            <a:endParaRPr lang="en-US" sz="11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94351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519" y="2779826"/>
            <a:ext cx="396375" cy="45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518301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области применения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Гальванические покрытия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изделия наносят тонкий слой металла, чтобы улучшить внешний вид и защитить поверхность от коррозии и износа.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Электролиз помогает получать более чистую медь и другие металлы, удаляя примеси и повышая качество сырья для промышленности.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электролиза получают хлор, водород и щёлочи — важные вещества для дальнейшего изготовления многих материалов и продуктов.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источниках тока и аккумуляторах химические реакции на электродах позволяют накапливать и отдавать электрическую энергию.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изделий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покрытия повышают стойкость деталей к ржавчине, поэтому электролиз широко используют в технике, быту и ремонте.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Гальваническое покрытие предметов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деталь тщательно очищают от грязи, жира и окислов, иначе покрытие ляжет неровно и может быстро отслаиваться.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Осаждение металла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изделие помещают в раствор соли нужного металла и подключают к источнику тока, чтобы ионы начали двигаться к поверхности.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детали постепенно образуется металлическая плёнка нужной толщины. Она делает изделие красивее, прочнее и устойчивее к коррозии.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получения покрытия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гальванического нанесения металла на деталь.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химии, тема «Электролиз»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применений электролиза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физико-химическая основа помогает решать разные практические задачи в металлургии, химической промышленности и технике.
</a:t>
            </a:r>
            <a:endParaRPr lang="en-US" sz="1107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Электролиз универсален: он нужен и для улучшения поверхности изделий, и для получения чистых веществ, и для массового химического производства.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факторам электролиза,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электролиза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опытов решающим может быть не один фактор, а их сочетание: например, тёплый и более концентрированный раствор реагирует активнее.
</a:t>
            </a:r>
            <a:endParaRPr lang="en-US" sz="113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скорость меняется при увеличении силы тока; остальные факторы тоже важны, но обычно действуют слабее или косвенно.
</a:t>
            </a:r>
            <a:endParaRPr lang="en-US" sz="11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можно заметить электролиз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газа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электродах могут появляться пузырьки — это значит, что в ходе реакции выделяется газ, например водород, хлор или кислород.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Осадок на электроде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 поверхности одного из электродов возникает металлический налёт. Это признак того, что ионы получили электроны и превратились в металл.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 может постепенно светлеть, темнеть или менять оттенок, если в нём уменьшается количество одних ионов и появляются другие.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электрода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электрод сделан из активного металла, он может постепенно растворяться. Это показывает, что частицы металла переходят в раствор.
</a:t>
            </a:r>
            <a:endParaRPr lang="en-US" sz="11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с электролитами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кожи и глаз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Растворы кислот и щелочей могут раздражать кожу и глаза, поэтому при работе нужны аккуратность, очки и соблюдение указаний учителя.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газами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газы, например хлор, опасны при вдыхании. Их нельзя нюхать специально, а работу проводят только в безопасных условиях.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пробовать на вкус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 растворы на вкус или касаться их руками: даже слабые электролиты могут быть вредными и вызвать ожог или раздражение.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под присмотром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опыта нужно убедиться, что провода, приборы и вещества подготовлены правильно. Самостоятельно смешивать неизвестные растворы нельзя.
</a:t>
            </a:r>
            <a:endParaRPr lang="en-US" sz="9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действие тока: электричество, которое меняет вещества
</a:t>
            </a:r>
            <a:endParaRPr lang="en-US" sz="4368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способен не только нагревать проводник и давать свет, но и вызывать химические превращения. В электролитах он двигает ионы, запускает реакции на электродах и помогает получать нужные вещества.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2026-05-29T07:44:09Z</dcterms:created>
  <dcterms:modified xsi:type="dcterms:W3CDTF">2026-05-29T07:44:09Z</dcterms:modified>
</cp:coreProperties>
</file>