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Осевое вращение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 непрерывно — и это меняет всё вокруг нас.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Земля вращается и что это меняет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Осевое вращение Земли объясняет смену дня и ночи, видимое движение звёзд и различия во времени между странами.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3205" y="3002475"/>
            <a:ext cx="3931267" cy="14550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бывают день и ночь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44670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сторона светлая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освещает только половину земного шара. На освещённой стороне наступает день, а на противоположной в это же время сохраняется ночь.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62622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смена суток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освещения происходит не мгновенно: сначала появляется рассвет, затем день, потом закат и ночь. Всё это связано с непрерывным вращением планеты.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44671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границу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поворачивается, наша точка на поверхности постепенно переходит из света в тень и обратно. Поэтому день и ночь чередуются регулярно.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9455" y="3126302"/>
            <a:ext cx="4010473" cy="16135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Земли и направление вращения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Воображаемая ось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можно представить как шар, проходящий через который идёт воображаемая линия — ось. Она соединяет Северный и Южный полюса и не является твёрдым стержнем.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вращается вокруг своей оси с запада на восток. Из-за этого Солнце кажется движущимся по небу с востока на запад.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наблюдателю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наблюдать небо в течение дня, это направление заметно по положению Солнца: утром оно появляется на востоке, а вечером уходит к западу.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вращение меняет освещённость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вращения граница света и тени приближается, и небо становится более тусклым.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поверхности Земли находится на освещённой стороне, где царит день.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 новый цикл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перехода через тёмную сторону наступает ночь, а затем новый рассвет.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Терминатор проходит над местностью, и Солнце оказывается ниже горизонта.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1040" y="3162810"/>
            <a:ext cx="3375660" cy="14471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звёзды «ходят» по небу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Наблюдателю кажется, что звёзды описывают дуги и круги вокруг Полярной звезды. На самом деле это Земля поворачивается, а звёздное небо лишь меняет вид.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точка неба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 кажется почти неподвижной, потому что она расположена близко к направлению земной оси. Поэтому остальные звёзды как будто кружат вокруг неё.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за ночь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одну ночь заметно, как созвездия смещаются по небу. Чем дольше наблюдение, тем яснее видно, что одинаковый рисунок звёзд просто поворачивается вместе с небом.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вращения: солнечные и звёздные сутки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сутками связана не с вращением как таковым, а с движением Земли по орбите вокруг Солнца.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сутки короче примерно на 4 минуты, поэтому звёздное небо каждый день немного сдвигается по сравнению с Солнцем.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справочные значения: солнечные сутки — 24 часа, звёздные сутки — 23 ч 56 мин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3205" y="3002475"/>
            <a:ext cx="3931267" cy="14550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вращения на экваторе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44670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на экваторе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экваторе каждая точка поверхности проходит самый длинный путь за сутки. Поэтому линейная скорость вращения здесь максимальна и достигает примерно 1670 км/ч.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62622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бы вращение резко менялось, мы бы замечали это сразу. Но постоянная скорость делает движение привычным, как спокойная поездка без рывков.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44671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 ощущаем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быстрее скорости многих пассажирских самолётов, но движение остаётся незаметным. Мы не чувствуем его, потому что Земля вращается очень равномерно.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скорость зависит от широты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вращения уменьшается к полюсам, потому что окружности параллелей становятся всё меньше.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полюсам, тем короче путь за один оборот, поэтому линейная скорость стремится к нулю.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линейной скорости вращения Земли по широте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мира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вращения Земли Солнце в разных местах бывает в полдень в разное время.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населённый пункт по долготе, тем заметнее сдвиг местного времени относительно нулевого меридиана.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часовых поясов, принятия времени по долготе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между вращением и наклоном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и сезоны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 отвечает за разную высоту Солнца над горизонтом и длину дня в разные сезоны. Само чередование дня и ночи вызывается именно вращением планеты вокруг своей оси.
</a:t>
            </a:r>
            <a:endParaRPr lang="en-US" sz="1274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Воображаемая ось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Земли — это воображаемая линия через оба полюса. Вокруг неё планета совершает полный оборот, а направление вращения с запада на восток заметно по движению светил.
</a:t>
            </a:r>
            <a:endParaRPr lang="en-US" sz="1264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и сутки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поворачивается, наблюдатель на поверхности попадает то на освещённую, то на тёмную сторону. Поэтому смена дня и ночи происходит каждый день, независимо от времени года.
</a:t>
            </a:r>
            <a:endParaRPr lang="en-US" sz="1251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причины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смешать наклон и вращение, легко запутаться в причинах природных явлений. На самом деле это два разных процесса, которые влияют на погоду и освещённость по-разному.
</a:t>
            </a:r>
            <a:endParaRPr lang="en-US" sz="12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040" y="1604050"/>
            <a:ext cx="2771264" cy="28180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862964" y="1729033"/>
            <a:ext cx="3509011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Инерция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тело стремится сохранять скорость и направление движения. На вращающейся Земле это проявляется как инерция: предметы и воздух не сразу «подстраиваются» под поворот планеты.
</a:t>
            </a:r>
            <a:endParaRPr lang="en-US" sz="979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2672540"/>
            <a:ext cx="3509012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Центробежная заметность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вращения возникает центробежный эффект. Он не отбрасывает нас в космос, но слегка уменьшает вес и делает вращение особенно заметным у экватора.
</a:t>
            </a:r>
            <a:endParaRPr lang="en-US" sz="1147" dirty="0"/>
          </a:p>
        </p:txBody>
      </p:sp>
      <p:sp>
        <p:nvSpPr>
          <p:cNvPr id="13" name="Text 3"/>
          <p:cNvSpPr txBox="1"/>
          <p:nvPr/>
        </p:nvSpPr>
        <p:spPr>
          <a:xfrm>
            <a:off x="862965" y="3614590"/>
            <a:ext cx="3509011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немного сплюснута у полюсов и шире у экватора. Это очень небольшое отличие, но оно подтверждается измерениями и связано с постоянным вращением планеты.
</a:t>
            </a:r>
            <a:endParaRPr lang="en-US" sz="1126" dirty="0"/>
          </a:p>
        </p:txBody>
      </p:sp>
      <p:sp>
        <p:nvSpPr>
          <p:cNvPr id="14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вращение влияет на Землю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вращение Земли меняет траекторию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вращение Земли меняет направление движения воздуха и воды.
</a:t>
            </a:r>
            <a:endParaRPr lang="en-US" sz="2655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964866"/>
            <a:ext cx="3604200" cy="12137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заметен эффект Кориолиса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эффект Кориолиса заметен в движении воздуха и океанических вод, когда масштабы велики и движение длится долго.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вращение Земли не создаёт движение, а лишь отклоняет уже движущиеся массы.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географии и школьной астрономии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128" y="1726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6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16" y="3141338"/>
            <a:ext cx="731700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контроля вращения Земли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часы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Атомные часы идут с очень высокой точностью. Их сравнение помогает заметить, насколько фактическая длительность суток отличается от идеальных 24 часов.
</a:t>
            </a:r>
            <a:endParaRPr lang="en-US" sz="1409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неба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звёзд используют как небесный ориентир. Если Земля вращается чуть иначе, чем ожидалось, звёзды смещаются по небу не на те же самые углы.
</a:t>
            </a:r>
            <a:endParaRPr lang="en-US" sz="1421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с наблюдениями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Астрономы сверяют расчёты с реальным видимым движением светил. Так можно проверить, как быстро и равномерно вращается наша планета в конкретный момент.
</a:t>
            </a:r>
            <a:endParaRPr lang="en-US" sz="1409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разных методов даёт наиболее надёжный результат. Когда данные совпадают, можно уверенно измерять продолжительность суток и уточнять астрономические таблицы.
</a:t>
            </a:r>
            <a:endParaRPr lang="en-US" sz="14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продолжительность суток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колебания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очень точных измерениях заметно, что сутки не всегда равны ровно 24 часам. Небольшие изменения связаны с ветрами, океанами и внутренними процессами Земли.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Коррекция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разница накапливается, служба времени может добавить или убрать високосную секунду. Это нужно, чтобы часы оставались согласованы с реальным вращением планеты.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шкал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пересчёт помогает сохранить связь между гражданским временем и небесными наблюдениями. Без него со временем полдень и положение Солнца начали бы заметно расходиться.
</a:t>
            </a:r>
            <a:endParaRPr lang="en-US" sz="14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9455" y="3126302"/>
            <a:ext cx="4010473" cy="16135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геоцентрической идеи к вращению Земли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Старинное представление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казалось естественным, что неподвижная Земля находится в центре, а Солнце обращается вокруг неё. Такое объяснение хорошо совпадало с повседневным наблюдением неба.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астрономы заметили, что планеты движутся сложнее, чем кажется с Земли. Точные наблюдения стали лучше объясняться, если предположить движение самой Земли.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научились сравнивать вычисления с измерениями, стало ясно: суточное движение неба — это видимость, а Земля действительно вращается вокруг собственной оси.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опыты с вращением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два наглядных опыта: освещение глобуса и работу маятника Фуко.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часто понимают неправильно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небо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не делает полный круг вокруг Земли за сутки. Суточное движение светил объясняется вращением нашей планеты, а не реальным обходом Солнца вокруг неё.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Кориолиса не заметен в обычной жизни на маленьких расстояниях. При броске мяча во дворе он слишком слаб, чтобы его легко увидеть.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звёзд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 кажется почти неподвижной не потому, что остальные звёзды кружатся вокруг неё. Это следствие направления земной оси и вращения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 постоянном движении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Осевое вращение Земли объясняет чередование дня и ночи, видимое движение звёзд, часовые пояса и отклонение ветров. Это одно из главных движений нашей планеты, которое мы можем наблюдать каждый день.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2026-07-26T18:00:42Z</dcterms:created>
  <dcterms:modified xsi:type="dcterms:W3CDTF">2026-07-26T18:00:42Z</dcterms:modified>
</cp:coreProperties>
</file>