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Почему важно знать о росте и развитии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роста и развития раскрывает суть жизни и адаптацию организмов.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роста и развития в биологии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означает увеличение размера организма за счёт роста и деления клеток. Развитие отражает усложнение структуры и функций тела, обеспечивая превращение из одной клетки в сложный организм.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как начинается рост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обновление восстанавливает повреждённые участки, что важно для поддержания здоровья и нормального функционирования организма.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тканей и органов происходит за счёт многократного деления и специализации клеток, формируя сложные структуры.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начинается с митоза — процесса деления клеток, благодаря которому увеличивается количество клеток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регуляции роста и развития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стимулируют удлинение клеток и развитие частей растения, регулируя рост корней и побегов в ответ на окружающую среду.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у растений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гормон роста и тироксин контролируют скорость роста и обмен веществ, обеспечивая гармоничное развитие органов и тканей.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рост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света замедляет рост растений, а избыток может привести к чрезмерному вытягиванию побегов.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биохимические процессы, ускоряя или замедляя развитие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питания и условия среды у животных существенно влияют на скорость и качество их роста.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доступность воды, что критично для нормального роста и обмена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основные параметры организма, включая размер, форму и цвет, определяя физиологические особенности и особенности роста.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мутации могут изменять темпы роста, а у близнецов с одинаковым генотипом сходство внешних и внутренних характеристик особенно заметно.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наследственная основа индивидуальных особенностей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прирост массы происходит в младенчестве и во время пубертатного скачка.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возрастные этапы характеризуются изменяющейся скоростью роста с замедлением после 16 лет.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массы тела человека с возрастом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Всероссийское исследование здоровья детей,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064402"/>
            <a:ext cx="4839600" cy="1729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существенно различаются в зависимости от вида и биологических особенностей организмов.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микроскопических организмов контрастирует с медленным развитием долгоживущих растений.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статистика роста,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роста у дрожжей, человека и дуба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растения: основные этапы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Замачивание семени и начальный рост корешка, обеспечивающего питание растения.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системы корней и первых побегов, необходимых для сбора воды и солнечного света.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корней и побегов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листьев, начало фотосинтеза и формирование органов размножения.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листьев и цветков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плодов для защиты и распространения семян, завершая жизненный цикл.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плодов и семян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Личиночные стадии и метаморфоз у животных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развивается из яйца, затем окукливается и из куколки вырывается взрослая бабочка. Метаморфоз меняет внешний вид и поведение насекомого.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гусеницы в бабочку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дышит жабрами и плавает, затем формируются конечности, развивается лёгочная система и проходит перестройка для жизни на суше.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лягушки от головастика к взрослой форме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земноводные проходят стадии яйца, личинки, а затем трансформацию в взрослое существо, адаптируя организм к новым средам обитания.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земноводных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изменения на разных стадиях развития лягушки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жизненном цикле лягушки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состоит из нескольких этапов: эмбрионального периода, младенчества и детства. Каждый период характеризуется заметным изменением размеров и формы тела.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Особенностью человека является длительный период детства, значительно превышающий этот этап у других млекопитающих, что связано с развитием когнитивных и социальных навыков.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приносит бурные физиологические изменения, включая формирование всех систем организма и подготовку к взрослой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человека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начинается с ускоренного роста и изменений в гормональном фоне, что запускает формирование вторичных половых признаков, укорачивает пропорции тела и усиливает обмен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заметно увеличивается округлость тела, появляется волосяной покров, у мальчиков — рост мышечной массы, расширение плеч и изменения голоса, что отражает половые различия.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созревание: физиологические и внешние изменения
</a:t>
            </a:r>
            <a:endParaRPr lang="en-US" sz="34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118702"/>
            <a:ext cx="4535700" cy="16208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жизни и развития у мух, кошек и дубов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периодов развития и продолжительности жизни трёх разных организмов показывает связь между длительностью развития и общей жизнью.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развитие организма, тем большая его общая продолжительность жизни, что связано с биологическими особенностями и физическим ростом.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биологические материалы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основным источником энергии, которая необходима для жизнедеятельности и увеличения клеточного состава тела.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обеспечивают правильное функционирование обменных процессов и предотвращают возникновение специфических заболеваний.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белков необходимо для наращивания мышечной массы и формирования внутренних органов у растущего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ключевой фактор нормального роста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болезней на рост и развитие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гормона роста из-за дисфункции гипофиза приводит к замедленному росту и низкорослости. При своевременной терапии можно улучшить показатели и качество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Гипофизарный нанизм — причина низкорослости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этого витамина нарушает развитие органов зрения, вызывает куриную слепоту и замедляет общий рост организма, ухудшая иммунитет и обмен веществ.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А и его последствия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заболевание влияет на структуру соединительной ткани, вызывая чрезмерную длину конечностей и слабость костей, что отражается на внешнем облике и здоровье.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Марфана и её проявления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роста к условиям среды обитания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засухе кактусы увеличивают объём стеблей, чтобы запасать воду и выживать в экстремальных условиях сухого климата.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накопление воды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регионах у животных развивается густой и тёплый мех, который помогает сохранять тепло при низких температурах.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у северных животных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горной местности формируют короткие и крепкие стебли, что защищает их от сильного ветра и способствует выживанию.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в горах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условиях яркого света развивают не только высоту, но и большую биомассу, что свидетельствует о более активном фотосинтезе.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Адекватное освещение является критически важным для интенсивного роста растений, недостаток света снижает массу, несмотря на увеличение длины.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освещения на рост растений: сравнительный анализ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 фотосинтезу и росту растений, 2023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костную ткань, снижая риск переломов и способствуя правильному формированию скелета в детстве и подростковом возрасте.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занятия спортом способствуют гармоничному развитию тела, укреплению иммунитета и формированию здоровых привычек на всю жизнь.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работу сердечно-сосудистой системы, увеличивая объём крови и улучшая снабжение органов кислородом.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развивают мышечную систему, обеспечивая поддержку суставов и улучшая общую выносливость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физических нагрузок в развитии организма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роста и развития помогает сохранять здоровье, поддерживать экологическое равновесие и развивать современные биологические технологии для улучшения жизни.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— фундамент жизни на Земле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2026-05-08T09:38:33Z</dcterms:created>
  <dcterms:modified xsi:type="dcterms:W3CDTF">2026-05-08T09:38:33Z</dcterms:modified>
</cp:coreProperties>
</file>