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организация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влияет на богатство, специализацию и связи стран?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 — это не только страны и отрасли, но и сеть связей между ними. Ее развитие определили промышленная революция, колониальное разделение труда, научно-технический прогресс и современные глобальные цепочки производства.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мировое хозяйство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мировой экономической географии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их экономические районы задают общие рамки хозяйства: здесь формируются специализация, внутренняя инфраструктура и место страны в международном разделении труда.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сырьевые бассейны и свободные экономические зоны связывают добычу, переработку и экспорт. Их положение часто определяет, какие отрасли получают преимущество.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города, промышленные узлы и транспортные коридоры концентрируют производство, управление и обмен. Именно они ускоряют движение товаров, капитала и информации между регионами.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потоки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экономической карте особенно заметны связи между Северной Америкой, Западной Европой и Восточной Азией. Между этими центрами сосредоточены крупнейшие инвестиции, торговля и научные обмены.
</a:t>
            </a:r>
            <a:endParaRPr lang="en-US" sz="16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полупериферия и периферия мировой экономики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управление, финансовые услуги, наука и высокотехнологичное производство. Центр контролирует ключевые рынки, определяет правила торговли и получает наибольшую долю добавленной стоимости.
</a:t>
            </a:r>
            <a:endParaRPr lang="en-US" sz="1262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сочетают промышленность, экспорт готовой продукции и растущий научно-технический потенциал. Они активно включены в мировую экономику, но еще не задают ее главные правила.
</a:t>
            </a:r>
            <a:endParaRPr lang="en-US" sz="132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страны чаще опираются на сырье, сельское хозяйство и трудоемкие производства. Их доходы сильнее зависят от мировых цен и внешнего спроса.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глобальной карте особенно выделяются США, страны Западной Европы, Япония, Китай, Южная Корея и Сингапур. Эти центры концентрируют капитал, технологии и управленческие функции.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доле в мировом ВВП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формируют ядро спроса, инвестиций и технологического развития, поэтому их влияние выходит далеко за пределы собственных границ.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высокую концентрацию экономической мощи в нескольких регионах, что усиливает их роль в мировой торговле и финансах.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World Economic Outlook, 2023 (оценки долей в мировом ВВП по текущим ценам)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5532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хозяйства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Текстильная, сборочная и часть сервисной промышленности тянутся туда, где есть много работников и ниже издержки труда. При этом решающим становится не только количество, но и квалификация.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endParaRPr lang="en-US" sz="90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особенно важно для тяжелой промышленности и переработки. Близость к месторождениям снижает транспортные издержки и делает производство более устойчивым к перебоям поставок.
</a:t>
            </a:r>
            <a:endParaRPr lang="en-US" sz="135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Энергоемкие отрасли размещаются там, где доступно дешевое и надежное энергоснабжение. Это особенно важно для металлургии, химии и крупных промышленных комплексов.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стремятся к портам, магистралям и крупным потребителям. Хорошая логистика ускоряет поставки, снижает расходы и помогает быстрее реагировать на спрос.
</a:t>
            </a:r>
            <a:endParaRPr lang="en-US" sz="137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высокотехнологичных отраслей важны университеты, технопарки, лаборатории и цифровая инфраструктура. В постиндустриальной экономике знания становятся не менее значимыми, чем сырье.
</a:t>
            </a:r>
            <a:endParaRPr lang="en-US" sz="13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территорий мировой экономики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территорий отличаются функциями, структурой экспорта и уровнем технологий, а значит — и устойчивостью к кризисам.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управления и технологий, тем больше добавленная стоимость и тем устойчивее территория к внешним шокам.
</a:t>
            </a:r>
            <a:endParaRPr lang="en-US" sz="136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мировой экономической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международная специализация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природных предпосылок к устойчивому участию в мировых цепочках поставок.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как основа глобальных сетей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Штаб-квартира и сеть филиалов
</a:t>
            </a:r>
            <a:pPr algn="ctr" indent="0" marL="0">
              <a:lnSpc>
                <a:spcPct val="100000"/>
              </a:lnSpc>
              <a:buNone/>
            </a:pPr>
            <a:r>
              <a:rPr lang="en-US" sz="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Штаб-квартира ТНК обычно расположена в мировом городе, где удобнее управлять финансами, правом и маркетингом. Производство при этом распределяется по разным странам, чтобы использовать различия в затратах, налогах и квалификации работников.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цепочка разбросана по миру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добывает сырье, другая собирает компоненты, третья отвечает за дизайн и рекламу. Такая схема позволяет компаниям снижать издержки и быстро перестраивать производство, но делает экономику стран взаимозависимой.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Toyota, Samsung, Nestlé и Unilever работают сразу на многих рынках и связывают континенты в единую сеть. Их решения влияют не только на выпуск товаров, но и на занятость, логистику и спрос на инфраструктуру.
</a:t>
            </a:r>
            <a:endParaRPr lang="en-US" sz="11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города и финансовые центры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принятия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 и другие мировые города концентрируют биржи, банки и юридические фирмы. Здесь формируются решения, влияющие на движение капитала и международные инвестиции.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глобальных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центры сосредоточивают штаб-квартиры корпораций, рекламные агентства и информационные компании. Благодаря этому они связывают производство, финансы и потребителей в разных регионах мира.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мировой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Сингапур и Гонконг показывают, что мировой город — это не только крупный рынок, но и узел управления потоками. Он соединяет страны, отрасли и континенты в единую систему.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мировых грузоперевозок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связывают главные порты и обеспечивают массовые поставки сырья, топлива и контейнеров между континентами.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морского транспорта отражает его низкую стоимость на длинных расстояниях; авиация остается нишевой, но незаменимой для срочных грузов.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UNCTAD и Международного транспортного форума; показатели приведены в обобщённом виде, 2023–2024
</a:t>
            </a:r>
            <a:endParaRPr lang="en-US" sz="13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пояса и крупные агломерации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возникали там, где рано сложились заводы, железные дороги и крупные рынки сбыта. Историческое накопление капитала создало эффект устойчивого промышленного преимущества.
</a:t>
            </a:r>
            <a:endParaRPr lang="en-US" sz="1368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население, развитая транспортная сеть и близость портов или узловых магистралей снижают издержки и ускоряют обмен сырьем, комплектующими и готовой продукцией.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кадры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агломерации тяготеют к университетам, исследовательским центрам и технопаркам. Это поддерживает машиностроение, электронику, химию и другие отрасли с высокой технологической сложностью.
</a:t>
            </a:r>
            <a:endParaRPr lang="en-US" sz="1273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США, Рур, Северная Италия, Восточный Китай и Япония не только производят продукцию, но и задают стандарты организации труда, логистики и инноваций.
</a:t>
            </a:r>
            <a:endParaRPr lang="en-US" sz="14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экономические зоны и их результаты
</a:t>
            </a:r>
            <a:endParaRPr lang="en-US" sz="268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льготы и экспортная ориентация помогают территориям быстрее включаться в мировые производственные цепочки.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Льготный режим ускоряет приток капитала и развитие инфраструктуры, но устойчивый эффект возникает только при диверсификации производства и связи с внешними рынками.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данным о специальных экономических зонах и свободных портах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Нефтегазовые, угольные и рудные районы дают странам валютную выручку и позволяют финансировать дороги, порты и энергетику. Особенно заметны такие центры в Персидском заливе и Западной Сибири.
</a:t>
            </a:r>
            <a:endParaRPr lang="en-US" sz="138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экономика слишком опирается на один вид сырья, она становится чувствительной к падению цен и спроса. Тогда бюджетные доходы и курс национальной валюты могут резко колебаться.
</a:t>
            </a:r>
            <a:endParaRPr lang="en-US" sz="138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само по себе не гарантирует устойчивого роста, но при грамотной политике помогает создать перерабатывающие отрасли, транспортную сеть и новые рабочие места в смежных сферах.
</a:t>
            </a:r>
            <a:endParaRPr lang="en-US" sz="1385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 и их роль в мировой экономике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добавленной стоимости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товара в глобальной экономике и показывает, где формируется основная прибыль.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сталкивается с экологическими пределами
</a:t>
            </a:r>
            <a:endParaRPr lang="en-US" sz="251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 смогом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крупной агломерации заводы, транспорт и плотная застройка работают на одном пространстве, поэтому воздух быстро насыщается выбросами. Долгое время это повышает издержки здоровья и заставляет города вкладываться в очистку и общественный транспорт.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район может расти очень быстро, но водные ресурсы не увеличиваются так же быстро. Тогда конкурируют предприятия, население и сельское хозяйство, а дефицит воды становится фактором, сдерживающим дальнейшее расширение производства.
</a:t>
            </a:r>
            <a:endParaRPr lang="en-US" sz="1107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экологической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чистым технологиям требует затрат, однако снижает будущие потери. На практике это означает фильтры, экономию энергии, переработку отходов и более строгие стандарты для транспорта и предприятий.
</a:t>
            </a:r>
            <a:endParaRPr lang="en-US" sz="10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географии экономического роста в XXI веке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различаются не только между регионами, но и по качеству структуры экономики: инновации и услуги поддерживают долгосрочную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усилила вклад в мировой рост, тогда как Европа растет медленнее; развитые экономики сохраняют лидерство за счет технологий, финансов и управления.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Схематизировано по данным Всемирного банка и МВФ; значения отражают общий тренд, а не точный статистический ряд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территориальной организации мирового хозяйства
</a:t>
            </a:r>
            <a:endParaRPr lang="en-US" sz="2625" dirty="0"/>
          </a:p>
        </p:txBody>
      </p:sp>
      <p:sp>
        <p:nvSpPr>
          <p:cNvPr id="11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55869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нефти, газа, металлов и лесных ресурсов. Это формирует сильную экспортную позицию и делает сырьевой сектор ключевым источником валютных поступлений.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2182804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сырья, страна развивает удобрения, ядерную энергетику, военно-техническую продукцию и отдельные высокотехнологичные направления. Такая структура повышает разнообразие внешнеэкономических связей.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380976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между Европой и Азией дает России возможность участвовать в евразийских транспортных коридорах. Значение приобретают восточные маршруты, северные направления и логистические узлы.
</a:t>
            </a:r>
            <a:endParaRPr lang="en-US" sz="960" dirty="0"/>
          </a:p>
        </p:txBody>
      </p:sp>
      <p:sp>
        <p:nvSpPr>
          <p:cNvPr id="15" name="Text 5"/>
          <p:cNvSpPr txBox="1"/>
          <p:nvPr/>
        </p:nvSpPr>
        <p:spPr>
          <a:xfrm>
            <a:off x="5436698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и значительное население создают емкий внутренний спрос. Это поддерживает промышленность, строительство, транспорт и сферу услуг даже при колебаниях внешней конъюнктуры.
</a:t>
            </a:r>
            <a:endParaRPr lang="en-US" sz="998" dirty="0"/>
          </a:p>
        </p:txBody>
      </p:sp>
      <p:sp>
        <p:nvSpPr>
          <p:cNvPr id="16" name="Text 6"/>
          <p:cNvSpPr txBox="1"/>
          <p:nvPr/>
        </p:nvSpPr>
        <p:spPr>
          <a:xfrm>
            <a:off x="706363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устойчивость зависит от того, удастся ли сочетать экспорт ресурсов с развитием переработки, технологий и инфраструктуры. Именно это определяет место страны в мировой экономике.
</a:t>
            </a:r>
            <a:endParaRPr lang="en-US" sz="9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вызовы глобальной экономической карты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ключевые риски мировой экономики проявляются в разных регионах и почему устойчивость зависит от диверсификации и 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уязвимость снижается там, где экономика не зависит от одного сектора, а транспорт, энергетика и экология развиваются согласованно.
</a:t>
            </a:r>
            <a:endParaRPr lang="en-US" sz="1271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Всемирного банка и международных экономических обзоров
</a:t>
            </a:r>
            <a:endParaRPr lang="en-US" sz="13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 — не фон, а фактор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организация мирового хозяйства объясняет, почему богатство концентрируется в одних регионах и отстает в других. География, ресурсы, транспорт и технологии вместе формируют экономическую судьбу стран.
</a:t>
            </a:r>
            <a:endParaRPr lang="en-US" sz="37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2026-06-03T05:15:13Z</dcterms:created>
  <dcterms:modified xsi:type="dcterms:W3CDTF">2026-06-03T05:15:13Z</dcterms:modified>
</cp:coreProperties>
</file>