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86145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модуля: компоненты электрических цепей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948900" y="15336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372600" y="293639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основных элементов электрических цепей и принципов их работы для формирования технического понимания.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в истории и науке: фундамент знаний и современные связи
</a:t>
            </a:r>
            <a:endParaRPr lang="en-US" sz="21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опытов Гальвани и Вольта XIX века до повсеместного применения электрических цепей в жизни и науке — важность темы интегрирует физику, химию и информатику, расширяя технический английский лексикон.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детали: состав и графическое представление электрической цепи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электрическая цепь?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система, по которой течёт электрический ток, включает источник питания, проводники, потребители и управляющие устройства. Цепь обеспечивает движение энергии, необходимой для работы приборов.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цепи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питает ток, проводники соединяют элементы, потребители используют энергию, а выключатели и предохранители управляют и защищают цепь от перегрузок.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 схеме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стандарты (IES, ГОСТ) регламентируют символику для компонентов, обеспечивая единое понимание и удобство в чтении технических схем.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электрического тока: разновидности и принципы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Гальванические элементы создают ток через химические реакции, предназначены для однократного использования и малой мощности.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Аккумуляторы обеспечивают многократный заряд и разряд, накапливая энергию для длительного и повторного применения.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Электрогенераторы превращают механическую энергию в электрическую, используются на электростанциях и велосипедах (динамо).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работают на полупроводниках, преобразуя солнечный свет напрямую в электричество, широко применяются в экологичных 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Проводники и соединительные элементы: материалы и их особенности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— лучший выбор для проводников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высокой электропроводностью и долговечностью, используется в качественных кабелях и ответственных цепях благодаря своим техническим характеристикам.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— легкий и экономичный материал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 слабее по проводимости, но дешевле и легче меди, применяется в линиях электропередач и крупных установках для снижения веса и стоимости.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— механическая поддержка с ограниченной проводимостью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используется в качестве каркаса или брони кабелей, где требуются прочность и защита, но не высокая электропроводность.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электрической энергии: типы и характеристики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Лампочки и световые 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Превращают электрическую энергию в свет, имеют фиксированную мощность и напряжение, часто используются в быту и промышленности.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Электродвигатели для механической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Преобразуют электричество в механическую энергию, применяются в вентиляторах, насосах и бытовой технике с разной мощностью.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Нагревательные элементы и резисторы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выработки тепла или ограничения силы тока, важны для безопасности и работы устройств с контролируемой нагрузкой.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график удельного сопротивления материалов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Удельное сопротивление напрямую влияет на эффективность проводников и потери электроэнергии при передаче.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— наиболее эффективен для минимизации потерь, алюминий подходит для лёгких конструкций, сталь ограничена в применении из-за высокого сопротивления.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справочники по электротехнике, 2023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Коммутационные элементы: выключатели и предохранители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Предохранители защищают цепи от перегрузок и короткого замыкания, обеспечивая безопасность и предотвращая повреждение оборудования.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Выключатели обеспечивают удобное управление цепью через разрыв или замыкание тока; бывают настенные, автоматические и кнопочные виды для разных применений.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962579"/>
            <a:ext cx="4873500" cy="14907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соединения в электрических цепях
</a:t>
            </a:r>
            <a:endParaRPr lang="en-US" sz="2381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последовательного и параллельного соединений с точки зрения тока, напряжения и сопротивления.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соединения определяет распределение тока и напряжения, что важно для правильного проектирования цепей.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физики, раздел «Электричество»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электрического тока: последовательность движения в цепи
</a:t>
            </a:r>
            <a:endParaRPr lang="en-US" sz="2043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схема потока тока и разрыва по выключателю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сопротивление: определения и формула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сопротивление характеризует способность материала препятствовать прохождению электрического тока, обозначается буквой R и измеряется в омах (Ом).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уравнение сопротивления выражается формулой R = U/I, где U — напряжение между точками цепи, а I — сила тока, протекающего через 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сопротивления зависит от длины и сечения проводника, а также от его материала, поскольку разные вещества оказывают неодинаковое сопротивление току.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Ома для участка цепи и область применения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Ома устанавливает прямую зависимость силы тока в участке цепи от приложенного напряжения и обратную — от сопротивления этого участка, формула I = U/R.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используется для точных расчетов параметров электроцепей при проектировании и диагностике электрических устройств и систем.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закона Ома позволяет правильно выбирать кабели и элементы цепей, а также обеспечивает эффективную защиту электрооборудования от перегрузок.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и последовательное соединение резисторов: расчеты
</a:t>
            </a:r>
            <a:endParaRPr lang="en-US" sz="2106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последовательном соединении резисторов общее сопротивление равно сумме всех сопротивлений: Rобщ = R1 + R2 + ... + Rn, что увеличивает общее сопротивление цепи.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соединение характеризуется тем, что общее сопротивление рассчитывается по формуле: 1/Rобщ = 1/R1 + 1/R2 + ... + 1/Rn, что ведет к уменьшению общего сопротивления.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соединение влияет на распределение напряжения в цепи, а параллельное — на распределение тока по ветвям и выбор подходящей схемы подключения.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типа соединения резисторов важен для обеспечения нужных электрических параметров и защиты компонентов цепи от перегрузок.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типовых электроэлементов: сопротивление и мощность
</a:t>
            </a:r>
            <a:endParaRPr lang="en-US" sz="2106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параметры популярного бытового оборудования: мощность, номинальное напряжение и сопротивление. Информация помогает подобрать компоненты для безопасной эксплуатации устройств.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электроэлементов с правильными параметрами предотвращает перегрев и обеспечивает надежную работу электрических цепей.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физике, раздел «Электричество», 2023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измерительных приборов и их функции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Амперметр: измерение силы тока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Амперметр предназначен для измерения силы электрического тока и подключается последовательно в цепь. Это позволяет точно определить протекающий ток без изменения параметров цепи.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Вольтметр: измерение напряжения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Вольтметр подключается параллельно к участку цепи для измерения разности потенциалов. Его высокая входная сопротивляемость минимизирует влияние на работу цепи.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Омметр и цифровые мультиметры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Омметр измеряет сопротивление, подключаясь к обесточенным участкам цепи. Современные цифровые мультиметры объединяют функции всех приборов, упрощая диагностику.
</a:t>
            </a:r>
            <a:endParaRPr lang="en-US" sz="10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Электробезопасность при работе с цепями: основные правила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электроприборами не допускается при влажных руках. Необходимо соблюдать стандарты защиты электроустановок (например, IP-классы) и знать алгоритмы первой помощи при поражении током.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обеспечения безопасности следует использовать качественную изоляцию, заземление металлических корпусов и автоматические выключатели, предотвращающие перегрузки и короткие замыкания.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неисправности электрических цепей и способы поиска
</a:t>
            </a:r>
            <a:endParaRPr lang="en-US" sz="2106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распространены короткие замыкания, обрыв проводов и перегрев элементов, вызванные износом или повреждением изоляции.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включает визуальный осмотр, проверку целостности цепи индикатором и измерение параметров специализированными приборами.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меры, такие как регулярное обслуживание и контроль состояния цепей, существенно продлевают срок эксплуатации оборудования и повышают безопасность.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зависимость сопротивления от длины проводника
</a:t>
            </a:r>
            <a:endParaRPr lang="en-US" sz="2155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проводника возрастает линейно с длиной, что важнно учитывать при проектировании для минимизации потерь.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необходимость выбора оптимальной длины и сечения для снижения сопротивления и повышения эффективности электрических систем.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характеристики медных проводников, 2023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компонентов электрических цепей в разных сферах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 мобильные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смартфонах и компьютерах компоненты цепей обеспечивают питание, управление и защиту элементов. Их компактность и надежность критически важны для портативной техники.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электромобили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транспорт активно использует электрические цепи для работы силовых установок, управления и систем безопасности, способствуя развитию экологичных технологий.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техника и системы 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стиральных машин до домашних освещений — электрические цепи позволяют контролировать подачу энергии, обеспечивая комфорт и экономию в 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понимания компонентов электрических цепей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элементов и принципов работы цепей позволяет эффективно использовать технологии и развивать инженерное мышление, что важно для профессионального и личного роста.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2026-05-07T22:14:16Z</dcterms:created>
  <dcterms:modified xsi:type="dcterms:W3CDTF">2026-05-07T22:14:16Z</dcterms:modified>
</cp:coreProperties>
</file>