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 вычитание до 100. Литр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до 100 и измерять жидкости без 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вокруг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100 помогают считать вещи, а литр — понимать объём воды, сока и молока. Сложение показывает, сколько стало, а вычитание — сколько осталось.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100: вспоминаем состав числа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состоит из десятков и единиц. Например, в числе 47 есть 4 десятка и 7 единиц, поэтому его удобно разбирать по частям.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круглое, в нём могут быть только десятки, как в 30. А число 8 состоит только из единиц, без десятков.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видно, из каких частей состоит число, считать легче и быстрее. Это помогает не путать разряды и находить ответ без лишних 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литр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 — единица жидкости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 обозначают так: 1 л. Эта единица помогает измерять, сколько жидкости помещается в бутылке, пакете или кувшине.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на глаз не будем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 литре жидкости больше, чем в 500 мл, но меньше, чем в 2 л. Поэтому надписи на упаковках важно читать внимательно.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781" y="1830853"/>
            <a:ext cx="222188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мерка литра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мерка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Мерка показывает объём без догадок. С ней легко понять, сколько жидкости налито, и не перепутать маленький объём с большим.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на упаковке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бутылках и пакетах часто пишут 1 л, 1,5 л или 2 л. Эти числа помогают сразу сравнить объёмы и выбрать нужную упаковку.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 ошибок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бутылке указано 2 л, жидкости в ней в два раза больше, чем в упаковке на 1 л. Так сравнивать намного проще.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чисел в пределах 100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сложении два числа соединяются в одно большее. Например, 23 + 5 = 28: к двадцати трём прибавили ещё пять, и получилось новое число.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складывать десятки и единицы, если это удобно. Например, 40 + 12 = 52. Главное — не перепутать разряды и записать ответ аккуратно.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примерах сумма не выходит за 100. Это помогает сосредоточиться на счёте и не усложнять задачу лишними шагами.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сосуд уже налита вода и её добавили ещё, нужно сложить объёмы. Например, 3 л и 2 л вместе дают 5 л. Прибавление всегда показывает, сколько стало всего.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Литры складывают только с литрами. Если в задаче сказано, что в кувшин налили ещё воды, это знак сложения. Здесь важно не спешить и внимательно читать условие.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литров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из числа убирают часть, и получается меньшее значение. Например, 18 - 6 = 12: было больше, стало меньше.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чисел в пределах 100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вычитание часто встречаются слова «убрали», «отлили», «съели», «осталось». Они подсказывают, что нужно искать не прибавление, а уменьшение.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считают и десятки. Например, 50 - 20 = 30. Это удобно, когда нужно быстро понять, сколько осталось после уменьшения.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литров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 запаса жидкости что-то взяли или израсходовали, используют вычитание. Например, если было 9 л и взяли 2 л, остаётся 7 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пример: было 15 л, использовали 5 л, осталось 10 л. Такие задачи показывают, как меняется объём после расхода.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речь идёт о жидкости, ответ записывают с единицей измерения. Без неё число выглядит незавершённым, а с ней всё понятно: 7 л, 10 л.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запомнить: 500 мл — половина литра, а 1 л — целый литр, то есть в два раза больше.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мл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миллилитров содержится в одном литре.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единиц измерения объёма в метрической системе: 1 л = 1000 мл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на полке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стоят бутылки разного размера, и сразу видно: маленькая на 500 мл выглядит скромно, а литровая уже заметно выше. Двухлитровая упаковка кажется настоящим «гигантом». Так ребёнок учится сравнивать объёмы глазами и без догадок.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для завтрака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пакете молока написано 500 мл, а рядом стоит такой же, но уже на 1 л. Первый подойдёт для одного блюда, второй — если молока понадобится больше. Чем внимательнее читаешь надпись, тем легче выбрать нужную упаковку.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 сока для семьи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рядом лежат пакеты сока на 1 л и 2 л. Если семье нужно больше напитка, выбирают больший объём. Когда хватит на один обед, удобнее взять упаковку поменьше. Сравнение помогает сделать выбор быстро и разумно.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 упаковке понять, где объёма больше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подсказывают действие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спросить себя: предметов или жидкости стало больше или меньше? Этот простой вопрос помогает не перепутать действия в задаче.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«добавили», «налили ещё», «прибавили» обычно говорят о сложении. Значит, стало больше, и числа нужно соединить в одно.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есть слова «вылили», «выпили», «убрали», «осталось», чаще всего требуется вычитание. Здесь часть исчезает, и число уменьшается.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слово-подсказка спрятано в самом сюжете. Тогда надо внимательно прочитать условие до конца и посмотреть, что произошло сначала и потом.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с задачей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Записываем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составить выражение и аккуратно посчитать. Важно не спешить и следить за десятками, единицами и единицами измерения.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Находим числа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условие и отмечаем все числа. Так становится понятно, с какими данными нужно работать и ничего не потерять.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Понимаем изменение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смотрим, что произошло: что-то добавили или, наоборот, убрали. Это помогает выбрать сложение или вычитание.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читаем ответ ещё раз и спрашиваем себя: он подходит по смыслу? Если речь о жидкости, не забываем написать л, мл или другое нужное обозначение.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забывай про единицу измерения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речь идёт о жидкости, одного числа мало. Запись 12 должна стать 12 л, иначе непонятно, что именно посчитано. Математика любит порядок, даже если бутылка стоит очень скромно.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смешивать литры с предметами. 3 л — это объём, а 3 яблока — это количество штук. Когда единица измерения записана правильно, ответ сразу выглядит ясным и аккуратным.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без подписи неверен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литры и штуки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коротких примера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24, добавили 6. Получилось 30. Такой пример показывает сложение: числа соединяются, и результат становится больше.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40, убрали 8. Осталось 32. Здесь работает вычитание: часть исчезла, поэтому число уменьшилось.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л + 3 л = 9 л. В примере с жидкостью важно не забыть единицу измерения, иначе ответ будет неполным.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2463" y="1249063"/>
            <a:ext cx="24255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26038" y="2979571"/>
            <a:ext cx="335400" cy="2981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графин налили 4 л воды и добавили ещё 2 л. Ребёнок сразу видит, что стало 6 л, и понимает действие сложения на знакомом примере.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классе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полива комнатных растений тоже считают литры. Если воды было 5 л и использовали 2 л, легко узнать, сколько осталось для следующего полива.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цветов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банки сока взяли 1 л из 3 л. После этого осталось 2 л, и задача на вычитание становится понятной даже без длинных объяснений.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 дома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упаковках с напитками дети замечают объём и выбирают подходящую бутылку. Так математика помогает не только на уроке, но и во время обычных покупок.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 магазине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математика помогает в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полки в магазине
</a:t>
            </a:r>
            <a:pPr algn="ctr" indent="0" marL="0">
              <a:lnSpc>
                <a:spcPct val="115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рядом стоят сок, молоко и вода с надписями 1 л, 1,5 л и 2 л. Ребёнок быстро замечает, какая упаковка больше, а какая меньше. Так объём становится понятным ещё до покупки.
</a:t>
            </a:r>
            <a:endParaRPr lang="en-US" sz="1278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без лишних догадок
</a:t>
            </a:r>
            <a:pPr algn="ctr" indent="0" marL="0">
              <a:lnSpc>
                <a:spcPct val="115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Надпись на упаковке помогает не угадывать, а точно понимать, сколько жидкости внутри. Это удобно и взрослым, и детям. Объём подсказывает, какой пакет или бутылка подойдёт для обеда, поездки или угощения друзей.
</a:t>
            </a:r>
            <a:endParaRPr lang="en-US" sz="1190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Напитки на кухне
</a:t>
            </a:r>
            <a:pPr algn="ctr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на бутылке воды или пакете сока тоже можно увидеть обозначение объёма. Если напитка нужно немного, берут маленькую упаковку. Если хватить должно на всю семью, выбирают вариант побольше — и всем хватает без споров.
</a:t>
            </a:r>
            <a:endParaRPr lang="en-US" sz="1139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литр встречается каждый день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Мерка — это удобный способ измерить точно. Она помогает не гадать на глаз, а получить правильный ответ и не перепутать объём с количеством предметов.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— это то, сколько места занимает жидкость. Чтобы его измерять, используют литры и миллилитры, а не обычные штуки.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— это действие, при котором из числа убирают часть. После этого остаётся меньше, чем было сначала, поэтому так легко считать остаток.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— это действие, при котором числа прибавляют друг к другу. В результате получается большее число, и это помогает считать, сколько стало вместе.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нужно запомнить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Потренируемся на коротких заданиях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 примеры 7 + 5 и 16 - 9, не торопясь и проверяя себя по шагам. Такие задания помогают быстро вспомнить, как работают сложение и вычитание до 100.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попробуй задания с литрами: 2 л + 1 л и сравнение 1 л и 500 мл. Здесь важно не только посчитать, но и внимательно написать единицу измерения.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теперь умеем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складывать и вычитать числа до 100, а ещё сравнивать литры и миллилитры. Если читать задачу внимательно и писать ответ с единицей измерения, всё получится точно и без путаницы.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2026-05-20T15:46:47Z</dcterms:created>
  <dcterms:modified xsi:type="dcterms:W3CDTF">2026-05-20T15:46:47Z</dcterms:modified>
</cp:coreProperties>
</file>