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во времени: что реально, а что только в историях
</a:t>
            </a:r>
            <a:endParaRPr lang="en-US" sz="220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фантастика и вопросы о выборе встречаются в одном сюжете.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Время: как его понимают наука и истории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 — это не только стрелки на циферблате. Оно помогает описывать изменения, связь причин и последствий, а в историях о путешествиях во времени проверяет логику мира.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момент, который всё меняет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случайный шаг может изменить цепочку событий: опоздание, новая встреча или забытая вещь иногда запускают совсем другую историю. Именно поэтому прошлое так интересно в фантастике.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редко замечаем, как одно решение влияет на следующие. Но в теме времени даже мелочь становится важной: она может изменить не только день, но и целую судьбу.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вернуться к одному моменту и изменить его, возникнет главный вопрос: останется ли история прежней или появится совсем другой путь?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обычно понимают время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понимают как набор возможных последствий. Мы не видим его напрямую, но строим предположения на основе того, что уже знаем.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обычно связывают с тем, что уже произошло. Оно хранит причины событий, ошибки и решения, которые повлияли на дальнейший ход истории.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календарь помогают измерять время, но не объясняют, почему именно так складываются события. Они показывают порядок, а не смысл происходящего.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 — это то, что происходит сейчас. Его трудно удержать, потому что оно сразу становится частью прошлого, как только событие заканчивается.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просто «перепрыгнуть»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воспринимает мир как непрерывную цепочку: мы помним предыдущее, видим текущее и ожидаем следующее. Поэтому резкий перенос во времени кажется нарушением привычного опыта.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убрать промежуток между моментами, возникает проблема с телом и ориентацией. Нужно понять, где оказался человек, что он чувствует и как вообще сохранился переход.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появляется и вопрос причинности: можно ли попасть в событие, не изменив его? Именно здесь фантазия сталкивается с логикой и начинает усложнять сюжет.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времени в фантастике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хорошая фантастика не ограничивается внешним эффектом. Устройство меняет правила мира, потому что вместе с героем в историю входит новая возможность выбора.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и фильмах машина времени может выглядеть как дверь, капсула, портал или даже телефон. Важна не форма, а сама идея перехода между эпохами.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вмешательства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машина времени становится не только предметом сюжета, но и испытанием для него: любое действие может изменить знакомую последовательность событий.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предмет помогает зрителю сразу представить чудо: герой не просто уходит в неизвестность, а пересекает границу между временем, которое обычно кажется недоступным.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идеи, которые меняют взгляд на время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наблюдателя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одновременность зависит от наблюдателя: два события могут казаться связанными по-разному для людей, которые движутся с разной скоростью.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света ограничивает передачу сигналов, поэтому информация не может распространяться бесконечно быстро. Это задаёт жёсткие рамки для любых историй о передаче сообщений через время.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 движении и вблизи сильной гравитации идут не одинаково. Именно поэтому в навигации спутников и самолётов учитывают поправки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физика рисует время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физика описывает мир как пространство-время, где события расположены не только по моменту, но и по месту. Это похоже на карту, а не на одну стрелку.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карте важна связка «где» и «когда». Два события могут быть близки по времени, но далеко в пространстве, и наоборот.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путешествие во времени в научной модели напоминает движение по необычной геометрии, где маршрут зависит от устройства самой реальности.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будущее кажется ближе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объекта, который движется очень быстро или находится в сильной гравитации, собственное время идёт медленнее, чем у наблюдателя рядом.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гравитация и выше скорость, тем заметнее расхождение часов. Именно так физика объясняет, почему будущее может «приближаться» для движущегося объекта.
</a:t>
            </a:r>
            <a:endParaRPr lang="en-US" sz="75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NASA; материалы о релятивистских поправках времени в GPS.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 микросекунд в сутки
</a:t>
            </a:r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на столько быстрее идут часы GPS-спутников без поправок.
</a:t>
            </a:r>
            <a:endParaRPr lang="en-US" sz="403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сильной гравитации и высокой скорости часы на спутниках начинают заметно расходиться с земными; для навигации это обязательно учитывают.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материалы о GPS и теории относительности; NIST, пояснения о релятивистских эффектах в навигации.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ошибки, чтобы история стала невозможной.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 в прошлом может обнулить собственную причину: достаточно одного вмешательства, чтобы история перестала совпадать сама с 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мысленный эксперимент о причинности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должна сохранять согласованность без «лишнего» источника.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информация не может возникнуть из ниоткуда: в петле она должна иметь понятное происхождение, иначе возникает противоречие.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Мысленный эксперимент о информационной петле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новая ветка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ветвящейся реальности: одно вмешательство может привести к нескольким линиям событий.
</a:t>
            </a:r>
            <a:endParaRPr lang="en-US" sz="2346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линия событий не оставляет места для противоречий.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история не допускает лишних версий: прошлое уже содержит путешественника, поэтому его действия не могут отменить произошедшее.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самосогласованности в мысленных моделях времени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Петля времени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читателя петля создаёт напряжение: важно понять не только что произойдёт, но и как замкнётся круг событий. Ответ должен быть внутренне согласованным.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причин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Петля замыкает причину и следствие так, что событие само поддерживает своё существование. Это удобно для сюжета, но требует строгой логики без противоречий.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шаг не совпадает с уже случившимся прошлым, вся конструкция рушится. Поэтому петля работает только при полной последовательности событий.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нарушения логики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модели предмет или сообщение могут вернуться к своему источнику, но не появиться «из ничего». История остаётся одной и той же на каждом витке.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путешествию на практике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переход возможен, нужно удержать нужное состояние пространства-времени. Малейшая ошибка может изменить траекторию, время прибытия или саму возможность возвращения.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невозможна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причинность. Нельзя заранее проверить результат, не попав уже в ту же ситуацию. Поэтому любая проверка упирается в логический замкнутый круг.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Воображаемая машина времени требует не просто топлива, а колоссальной энергии и очень точного контроля условий. Чем сильнее эффект, тем труднее сделать его стабильным и безопасным.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бесплатно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фантастике путешествие редко выглядит простым: оно связано с риском, ограничениями и непредсказуемыми последствиями. Это делает историю интереснее, но реалистичнее не обязательно.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вмешательства в прошлое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Чья 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прошлое ради одной удачной развязки, можно лишить других людей их решений, труда или даже жизни. Польза для одного не всегда оправдывает общий ущерб.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 историю делает вопрос ответственности особенно острым. Тот, кто меняет события, должен учитывать не только намерение, но и последствия для людей, которых он не видит.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4425"/>
            <a:ext cx="2207100" cy="26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 историях о времени часто важнее не сама технология, а моральный выбор героя. Иногда правильнее не исправлять прошлое, а принять его цену.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книгах время работает по-разному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Детективная петля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детективе петля времени помогает собрать подсказки: читатель постепенно понимает, откуда взялся предмет, письмо или важная фраза. Загадка строится на скрытой связи причин и следствий.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Приключенческая развилка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приключении удобнее ветвление: герой меняет ход событий, и каждая новая линия открывает другой мир, другой риск и другую развязку. Это усиливает динамику сюжета.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драме время подчёркивает цену ошибки: одно решение может изменить отношения, судьбу семьи или целую жизнь. Здесь важнее эмоциональные последствия, чем эффектный механизм.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жанра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задаёт правила игры: он решает, будет ли время загадкой, испытанием или способом показать ответственность. Поэтому одна и та же идея звучит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времени в сравнении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модель по-своему отвечает на вопрос о свободе выбора и риске парадокса.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расширяет возможности героя, самосогласованность сдерживает изменения, а петля требует полной логической точности.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моделей времени в фантастике и физике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времени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науке и фантастике связано с изменением, причинностью и выбором. Прошлое особенно уязвимо для парадоксов, поэтому любая история о времени — это история о последствиях.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2026-07-25T20:47:59Z</dcterms:created>
  <dcterms:modified xsi:type="dcterms:W3CDTF">2026-07-25T20:47:59Z</dcterms:modified>
</cp:coreProperties>
</file>