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 походе: считаем, сравниваем, проверяем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ведёт нас по походной тропе без ошибок и путаницы.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походе математика помогает распределить вещи, посчитать людей, сравнить расстояния и не перепутать время отдыха с временем пути. Простые примеры делают числа понятными и полезными.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считать в походе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поход идут 8 детей и каждому нужен свой рюкзак, получается 8 рюкзаков. Такие задачи показывают, как умножение помогает быстро считать одинаковые предметы.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4 человека нужен 1 пакет салфеток, то на 8 человек потребуется 2 пакета. Деление помогает понять, как разделить вещи поровну и без споров.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рюкзаки и вещи без ошибок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яблок и 3 груши вместе дают 8 фруктов. Так удобно тренировать сложение на предметах, которые легко представить в рюкзаке или корзине.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10 печений 2 уже съели, остаётся 8. Вычитание помогает быстро узнать, сколько предметов ещё есть в запасе.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24 бутылок воды 6 убрали в запас, в основном наборе осталось 18. Проверка обратным действием помогает заметить ошибку сразу.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на примере сборов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походную задачу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запутаться в условии, выбрать нужное действие и проверить ответ по смыслу.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переводить длинный путь в понятные величины и сравнивать расстояния без догадок.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метров составляют один километр.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единиц длины в начальной школе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видно, где начинается тропа и где будет следующая остановка. Если между двумя пунктами указано 500 м, ребёнок учится видеть часть пути и понимать, как расстояния складываются в один маршрут.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точки к точке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маршрута может делать повороты, а рядом стоят подписи с расстояниями. По такой карте легко понять, куда идти дальше, и не потерять направление даже тогда, когда вокруг много одинаковых деревьев.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и отметки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 одной точки идти 500 м, а потом ещё 1 км, нужно сложить расстояния. Карта показывает, что путь состоит из частей, а математика помогает собрать их в целое без лишней путаницы.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общий путь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карту маршрута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перехода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выходит на маршрут и отмечает время старта. Так легче понять, сколько минут или часов занял путь до следующей остановки.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Привал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отдыха удобно считать минуты и сравнивать их с часом. Полчаса — это 30 минут, а значит время можно представить очень наглядно.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дня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складывают время перехода и отдыха. Так становится ясно, сколько длился весь походный отрезок и не пора ли собирать рюкзаки.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пути и на привале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4 рюкзаках лежит по 3 яблока, всего получается 12 яблок. Умножение помогает быстро узнать общее количество одинаковых предметов.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12 печений разделить поровну между 4 детьми, каждый получит по 3 печенья. Деление показывает, как найти равные части без лишних споров.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18 сухариков разложили в 6 маленьких пакетов, в каждом пакете будет по 3 сухарика. Такие задачи показывают, что умножение и деление связаны друг с другом.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умножение и деление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всей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ребёнок берёт по 1 бутылке воды, а в классе 9 детей, нужно 9 бутылок. Так удобно заранее понять, хватит ли запаса на дорогу.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Перекус без нехватки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одного человека запланировано 2 бутерброда, то для 9 человек потребуется 18 бутербродов. Математика помогает не остаться голодным и не делить один пряник на всех.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нужно воды и еды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походные числа, мы быстро понимаем, какой маршрут длиннее, где путь короче и что можно взять без лишней тяжести. Знаки &gt;, &lt; и = помогают записывать это точно.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величин помогает выбрать безопасный и удобный вариант. Ребёнок учится смотреть на данные, делать вывод и не путать «больше по числу» с «лучше по смыслу».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группа идёт на 10 минут быстрее, а другой рюкзак тяжелее на 1 кг, важно не просто назвать число, а объяснить, почему так получилось. Это развивает внимание и ясную речь.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величин: больше, меньше, столько же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палатки можно увидеть стороны, углы и основание. По этим признакам удобно сравнивать фигуры, находить похожие формы и вспоминать их названия без скучной зубрёжки.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походе фигуры легко заметить вокруг себя: прямоугольную карту, круглое солнце, треугольный флажок или квадратную коробку. Математика становится похожей на игру в наблюдательность.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связана и с периметром: нужно мысленно обойти фигуру по краю и понять, где стороны длиннее, а где короче. Это тренирует глазомер и аккуратность.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рюкзак, крышку, коврик или знак на тропе, можно найти прямоугольники, квадраты и треугольники. Такие примеры помогают запомнить признаки фигур в живой ситуации.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на тропе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Иногда расстояние сначала считают шагами, а потом переводят в метры. Если один шаг примерно 50 см, то 10 шагов дают около 5 м, и это уже понятнее для похода.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разных людей шаги бывают разной длины, поэтому результат получается примерным. Такой способ учит понимать, что число может быть не только точным, но и приблизительным, если нужно быстро оценить путь.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длину шага и расстояние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в походной задаче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убедиться, что решение подходит по смыслу и по единицам измерения.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4989" y="1361259"/>
            <a:ext cx="14137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1564" y="3209900"/>
            <a:ext cx="169650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задача начинается с внимательного чтения: кто сидит, кто идёт, кто стоит рядом. Когда все данные разложены по местам, ответ находится намного быстрее и без путаницы.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где находится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детей и взрослых разные вещи, важно не смешать их в одну кучку. Считаем по частям, а потом складываем результаты, чтобы узнать общий запас бутылок или еды.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 кого в запасе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задаче нужно понять, что стало больше, что осталось и чего не хватает. Такие вопросы учат сравнивать данные и делать выводы шаг за шагом, а не наугад.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ситуация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помогает не спешить и проверять каждое число. Если ответ выглядит странно, значит, где-то спряталась ошибка, и её можно найти, как маленький след на тропинке.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рассуждать спокойно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задачи про походную группу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Палатки, колышки и точный счёт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походной палатки всё можно пересчитать: сколько у неё сторон, сколько колышков держат ткань, сколько верёвок нужно закрепить. Если колышков по четыре у двух палаток, легко увидеть, что всего их восемь. Так умножение становится совсем наглядным и понятным.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у костра считаются быстро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костра дети часто садятся рядом, как по команде. Если на бревне помещаются двое, а рядом ещё сидят шесть человек, можно сразу понять, что мест восемь. Такие задачи удобно решать устно, не доставая тетрадь и не теряя настроение.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Перчатки, пары и таблица умножения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холодный день особенно полезно считать парами. Если у каждого ребёнка по две перчатки, то для пяти детей нужно десять перчаток. Здесь хорошо видно, как число повторяется и превращается в удобный результат для жизни и для математики.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вокруг костра и палатки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прочитать задачу слишком быстро и пропустить важное слово. Из-за этого ребёнок выбирает не то действие и получает ответ, который не подходит к вопросу.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забыть про единицы измерения. Если в задаче нужны минуты, а в ответе написаны часы, решение выглядит красиво, но по смыслу оказывается неверным.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смешные промахи: вместо 12 яблок вдруг получается 120 или 21. Если ответ кажется слишком большим или слишком маленьким, его стоит перепроверить.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вычислениях и как их замечать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счёт и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внимательно и отмечай, что нужно найти: всего, осталось или стало. В таких задачах полезно сначала выделить числа, а потом выбрать нужное действие без спешки.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расстояние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походе важно не только считать предметы, но и понимать километры и минуты. Такие задания учат читать условие до конца и не путать разные величины.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Мини-задачи по теме урока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411" y="1445121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86394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помогает быстро складывать, вычитать, умножать и делить. Благодаря этому дети не теряются, когда нужно посчитать вещи, еду или участников похода.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Километры и метры перестают быть просто словами из учебника. На тропе становится ясно, где путь длиннее, а где ближе до стоянки или привала.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Походные дела учат понимать часы и минуты: сколько шли, сколько отдыхали, когда пора собираться дальше. Это делает время более понятным и полезным.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походной истории особенно важно проверять ответ по смыслу. Так математика работает как карта: она помогает не запутаться и выбрать верное направление.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математика в походной истории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походе математика помогает считать, сравнивать, измерять и проверять ответы. Если решать аккуратно, то даже самые трудные задания становятся понятными и похожими на ясную тропинку.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ведёт к верному пути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2026-05-24T10:32:35Z</dcterms:created>
  <dcterms:modified xsi:type="dcterms:W3CDTF">2026-05-24T10:32:35Z</dcterms:modified>
</cp:coreProperties>
</file>