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«Уроки французского»: повесть о доброте, голоде и взрослении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мальчика, который через трудности узнаёт цену человеческой поддержки.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и послевоенная реальность повести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вырос в Сибири и хорошо знал жизнь простых людей. В повести он опирается на память о трудном послевоенном детстве, когда даже учёба вдали от дома становилась испытанием.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произведения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детали становится понятно, почему обычная школьная жизнь для героя превращается в борьбу за выживание, достоинство и внутреннюю устойчивость.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 — холодная комната, редкая еда, посылки из дома, нехватка денег и усталость — создают точную картину послевоенного времени.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ведётся от первого лица, поэтому рассказ звучит как честное воспоминание взрослого человека о собственном детстве и первых серьёзных жизненных испытаниях.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как характер раскрывается в трудностях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дома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рано уезжает учиться в районный центр и остаётся без привычной поддержки семьи, поэтому быстро учится рассчитывать только на себя.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стыд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недоедает, но старается не жаловаться и скрывать слабость, потому что бедность для него связана с чувством неловкости и гордости.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самой трудной ситуации он хочет остаться честным и сильным внутренне, не превращая нужду в привычку просить о жалости.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в учёбе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тяжёлые условия, герой не бросает занятия и продолжает учиться, понимая, что знания для него — единственный путь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героев по характеру и функции в развитии конфликта.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героев показывают разные ответы на бедность: равнодушие, жестокость, осторожную поддержку и настоящую человечность.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«Уроки французского»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повести и их роли в сюжете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замечает, что ученик голодает, и пытается помочь ему не назиданием, а вниманием, деликатностью и спокойным разговором без унижения.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поступках сочетаются требовательность, терпение и готовность рискнуть правилами ради ребёнка, которому действительно нужна помощь.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ищет способ поддержать мальчика так, чтобы сохранить его достоинство: приглашает на занятия, старается накормить и не подчёркивает его бедность.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как образ настоящего учителя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обычная школьная ситуация превращается в нравственное испытание.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вокруг помощи ученику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«чику» как признак жёсткой детской среды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мальчишек игра становится не развлечением, а способом утвердить силу: выигрывает тот, кто умеет давить, обманывать и не проявлять слабость.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ставка совсем иная: он играет не из любопытства, а ради молока, которое помогает хотя бы немного утолить постоянный голод.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с «чикой» подчёркивают зависимость мальчика от случая и делают его положение особенно уязвимым и одиноким.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Вадик и Птаха показывают, как легко в такой среде унизить слабого и превратить детскую игру в жестокое соревнование.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Посылка от Лидии Михайловны: знак тихой заботы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простой посылке лежат макароны и яблоки — продукты, которые в послевоенные годы особенно ценились. Для мальчика это не просто вещи, а редкое доказательство того, что о нём помнят и хотят поддержать.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Коробка, в которой больше, чем еда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радуется помощи, но ему неловко принимать её как милостыню. В этой сцене особенно заметно его желание сохранить гордость, даже когда очень нужна еда и любая поддержка кажется спасением.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и благодарность рядом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Посылка создаёт образ скромной, но искренней заботы: без громких слов, без показной доброты. В ней чувствуется внимание взрослого человека, который понимает чужую нужду и помогает по-настоящему.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человеческая теплота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соединяются через судьбу одного мальчика и один добрый поступок, который меняет его взгляд на людей.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становится смысловым центром: именно оно помогает герою сохранить достоинство и пройти через испытание.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«Уроки французского»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97020"/>
            <a:ext cx="563700" cy="450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388" y="1744250"/>
            <a:ext cx="556500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71967"/>
            <a:ext cx="563700" cy="5010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замечает не только плохие оценки, но и голод ребенка. Она стремится помочь так, чтобы не унизить его и сохранить его достоинство.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важнее формальности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понимает, что ее помощь может вызвать осуждение директора и коллег. Однако она выбирает не удобное молчание, а реальную поддержку ученика.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с риском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доброта показана как действие, за которое приходится отвечать. Именно поэтому поступок Лидии Михайловны запоминается как настоящий нравственный подвиг.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доброты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Лидии Михайловны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взрослого рассказчика о событиях детства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уезжает учиться в районный центр и впервые надолго остается без семьи. Новая жизнь сразу оказывается связана с голодом, стеснением и одиночеством.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деревне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годы рассказчик вспоминает не собственные обиды, а урок человеческого участия. В его памяти особенно ясно остается благодарность учительнице.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память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замечает его трудное положение и пытается поддержать ученика тактично и по-человечески. Для мальчика это становится важным, но непростым опытом.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помощь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«Уроки французского», 1973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публикации повести, которую автор создавал как правдивое и сдержанное воспоминание о послевоенном детстве.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важна, потому что текст основан на личной памяти писателя и передает события с точностью, а не с вымыслом.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противоположностей усиливает другую и делает нравственный конфликт особенно заметным.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противопоставления сходятся к главной мысли: в трудной ситуации решающим становится человеческое участие, а не внешние правила.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Противопоставления, на которых строится повесть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образной системы повести В. Г. Распутина «Уроки французского»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заметны знакомые чувства: страх, обида, надежда и желание справиться самому. Поэтому читатель видит в нем не просто героя повести, а ровесника, которому хочется помочь.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любит жаловаться и старается держаться гордо, хотя ему неловко из-за бедности. Такая сдержанность делает его живым и убедительным, а не идеализированным персонажем.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еще совсем юный, но уже вынужден жить вдали от семьи и самостоятельно справляться с голодом, холодом и стеснением. Его трудности понятны каждому школьнику.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читателю легко сочувствовать герою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быт в повести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постоянно ощущаются нехватка еды, холод и бедность. Даже обычные вещи становятся значимыми, потому что каждая мелочь связана с выживанием и заботой о ребенке.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Скудность как повседневность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быт влияет на поступки героев сильнее, чем школьные правила. Он объясняет и гордость мальчика, и попытки взрослых помочь ему без лишних слов.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который формирует характер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слабого нельзя оставлять одного: простая поддержка может помочь человеку сохранить силы, уверенность и веру в себя.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героя напоминает: школьная жизнь — это не только уроки и оценки, но и выбор между равнодушием, жесткостью и сочувствием.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увидеть, что помощь должна быть честной и деликатной, иначе она легко превращается в унижение и вызывает сопротивление.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уважать учителя не только за знания, но и за личную ответственность, смелость и способность понять ребенка без высоких слов.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повесть важна для школьников сегодня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частные эпизоды складываются в цельный нравственный урок.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как цепочка воспоминаний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сцены раскрывают характер героя и нравственный выбор взрослых.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сценах побеждают не сила и не деньги, а достоинство, доверие и доброта.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«Уроки французского»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«Уроки французского» учат, что в трудное время особенно важно не проходить мимо чужой беды. Добрый поступок Лидии Михайловны становится для героя уроком на всю жизнь.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повести В. Г. Распутина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2026-05-22T12:54:08Z</dcterms:created>
  <dcterms:modified xsi:type="dcterms:W3CDTF">2026-05-22T12:54:08Z</dcterms:modified>
</cp:coreProperties>
</file>