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источники о личности и жизни М. Е. Салтыкова-Щедрина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источники создают точный и живой портрет писателя?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и его эпоха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Салтыкова-Щедрина формировалась на фоне николаевской России и реформ 1860-х годов. Дворянское происхождение, чиновная служба и общественная известность сделали его жизнь особенно хорошо документированной.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записи фиксируют основные вехи: дворянское происхождение, детство в усадьбе, обучение в престижных учебных заведениях и ранний интерес к литературе.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особенно ценны тем, что передают самооценку автора, его отношение к службе, образованию и собственному жизненному пути, а не только внешние факты.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такие тексты нужно сверять с другими свидетельствами: автобиография показывает не нейтральную хронику, а взгляд писателя на самого себя и свою судьбу.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как исходная основа биографии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детство и дворянская среда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родных и семейные воспоминания помогают представить атмосферу Спас-Угла. Здесь будущий писатель рано увидел уклад помещичьего быта и привычные для него социальные различия.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сатире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детства в дворянской среде стал для него важным наблюдательным материалом. Позднее он превратился в сатирические образы, где осуждаются жестокость, лицемерие и несправедливость.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источников о Салтыкове-Щедрине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показывает, какие сведения они дают и насколько им можно доверять.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письма лучше всего подтверждают факты, а мемуары и критика помогают понять восприятие личности и репутацию писателя.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тексты, переписка, мемуары, служебные документы, прижизненная критика и позднейшие исследования
</a:t>
            </a:r>
            <a:endParaRPr lang="en-US" sz="7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 родным и друзьям раскрывают повседневность писателя: состояние здоровья, денежные затруднения, усталость, рабочие планы и реакцию на цензурные ограничения.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как источник повседневной жизни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переписке можно уточнять хронологию жизни, особенно в 1850–1880-е годы, когда он одновременно служил, писал и занимался редакторской работой.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ценны и как свидетельство характера: в них заметны ирония, резкость оценок, нетерпимость к фальши и высокая требовательность к себе.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официальных бумаг, переписка передает живой голос автора и помогает увидеть, как складывались его отношения с современниками.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чаще всего используют исследователи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типичное соотношение источников в исследовательской работе.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обращаются к письмам и мемуарам, а документы служат опорой для проверки дат и фактов.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группировка по описанию исследовательской практики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93" y="2128302"/>
            <a:ext cx="192150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58771"/>
            <a:ext cx="244327" cy="1954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документы и государственная карьера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Послужные списки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подтверждают этапы службы, перемещения между губерниями и официальные назначения, позволяя точно восстановить административную карьеру писателя.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Губернская администрация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Рапорты и канцелярские бумаги показывают, как Салтыков-Щедрин работал внутри бюрократической системы и какие обязанности на него возлагались.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 властью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помогают увидеть причины служебных столкновений, а также обстоятельства решений, повлиявших на его дальнейшую биографию и мировоззрение.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сатиры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чиновника дал ему точное знание казенной среды. Именно это знание позже стало одним из главных источников его сатирической силы.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биография писателя из разных источников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типы свидетельств дополняют и проверяют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Вятская ссылка в документальных и литературных свидетельствах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служебные бумаги и поздние воспоминания позволяют восстановить вятский период как сложное время принудительной службы и внимательного наблюдения за жизнью провинции.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усилился интерес писателя к чиновничеству, бытовой рутине и социальным противоречиям, которые позже станут основой его сатирических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Мемуарные свидетельства дают живой образ Салтыкова-Щедрина: его манеру говорить, держаться, спорить и реагировать на людей. Именно из них складывается ощущение личности, а не только перечень биографических фактов.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К. Михайловский, А. М. Скабичевский, П. В. Анненков и другие современники по-разному описывали его резкость, иронию и принципиальность. Эти наблюдения помогают понять репутацию писателя в литературной среде.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мемуары неизбежно субъективны: память выбирает значимые для автора эпизоды, усиливает впечатления и смешивает факт с оценкой. Поэтому такие тексты всегда требуют проверки по письмам и документам.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современников: ценность и ограничения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свидетельств о личности писателя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данные дает каждый тип источника, чем они подтверждаются и где возможны искажения.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точнее фиксируют факты, а письма, мемуары и критика лучше раскрывают личность, повседневность и общественное восприятие писателя.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служебные документы, мемуары и прижизненная критика о М. Е. Салтыкове-Щедрине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современники читали Салтыкова-Щедрина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 силу его сатиры, потому что в ней частная история соединялась с точным изображением общественных порядков и нравов эпохи.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Журнальный автор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воспринимали не только как беллетриста, но и как влиятельного публициста, чьи статьи задавали тон обсуждению социальных вопросов в печати.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Полемическая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Отзывы о книгах часто были спорными: одни восхищались смелостью, другие упрекали в жесткости. Так формировалась заметная и обсуждаемая литературная репутация.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в рецензиях показывают, что его тексты читали как ответ на болезненные проблемы времени — власть, лицемерие, неравенство и общественную апатию.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«Отечественных записок»: три стороны работы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поле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редакции Салтыков-Щедрин не ограничивался авторскими текстами: он выстраивал направление журнала и следил за тем, чтобы публикации сохраняли общественную значимость. Это требовало постоянного выбора между литературной задачей и внешним давлением.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Сотрудники, письма,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 авторами и коллегами показывает его участие в судьбе материалов еще до печати. Он обсуждал темы, сокращения, тон статьи и нередко отстаивал позицию текста, если видел в нем принципиальную мысль.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как постоянный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Журнальная работа проходила под давлением цензурных ограничений, поэтому каждое решение имело последствия. Для исследователя эти документы особенно важны: они помогают увидеть, как писатель действовал внутри сложной системы запретов и компромиссов.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по документам и текстам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ранних этапах особенно важны автобиографические записи, а для поздних лет — переписка, журнальные материалы и свидетельства современников.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этап к общественно заметной деятельности, тем больше источников его освещает; наиболее полно документированы служба, редакторство и позднее творчество.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тексты, письма, служебные документы, мемуары и прижизненная критика; датировка по биографическим материалам о М. Е. Салтыкове-Щедрине
</a:t>
            </a:r>
            <a:endParaRPr lang="en-US" sz="59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биографии и научное изучение наследия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биографии начали собирать разрозненные письма и воспоминания, чтобы восстановить более точную канву жизни писателя и отделить устойчивые факты от ранних легенд.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уточняли даты, адреса, круг общения и обстоятельства службы, опираясь на архивы и переписку, а не только на мемуарную традицию.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более систематические издания текстов и комментарии, которые помогли сравнивать источники и видеть развитие взглядов Салтыкова-Щедрина в историческом контексте.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наследие изучают комплексно: объединяют архивы, письма, журнальные публикации и критические отклики, чтобы реконструировать биографию без упрощений и стереотипов.
</a:t>
            </a:r>
            <a:endParaRPr lang="en-US" sz="10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достоверность литературного источника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сопоставляет происхождение текста, его содержание и связь с другими свидетельствами.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воспоминания показывают его как человека наблюдательного и язвительно остроумного, который внимательно следил за речью, поведением и социальными привычками окружающих.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источники раскрывают о личности Салтыкова-Щедрина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тех же источников видно его внутреннее напряжение: он был требователен к себе, болезненно переживал неудачи и не терпел пустых обещаний или красивых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бумаги дополняют этот образ чиновничьим опытом, который дал ему знание административной системы изнутри и помог точнее изображать бюрократическую среду.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совокупности материалы раскрывают его гражданскую позицию: писатель не отделял литературу от нравственной оценки действительности и видел в слове средство общественного разговора.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о жизни подтверждаются лучше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факты подтверждаются надежнее всего и на какие источники можно опираться при проверке биографии.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надежно подтверждаются официальные и датируемые сведения, тогда как описания характера и быта лучше читать через сопоставление нескольких источников.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документы, письма, мемуары и прижизненная критика о М. Е. Салтыкове-Щедрине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писем, документов, мемуаров и критики позволяет увидеть Салтыкова-Щедрина не схематично, а живо и исторически точно: как автора, чиновника, редактора и остроумного наблюдателя эпохи.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собирают целостный образ писателя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2026-05-23T12:38:09Z</dcterms:created>
  <dcterms:modified xsi:type="dcterms:W3CDTF">2026-05-23T12:38:09Z</dcterms:modified>
</cp:coreProperties>
</file>