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охрана программ и данных: зачем она нужна в цифровом мире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и данные — экономический ресурс. Важно знать авторство, доступ, использование и доказательства прав.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правовая охрана цифровых объектов стала особенно важной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Интернет, облака и мессенджеры ускорили копирование, распространение и утечки. Программы, базы и пользовательские сведения тиражируются легко, поэтому нужны не только технологии, но и правовые механизмы. В России опора — Гражданский кодекс и спецзаконы.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подлежит правовой охране в цифровой сфере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Охраняются исходный код, объектный код, текст документации, структура базы данных и конкретная компоновка материалов. Также могут охраняться интерфейсные элементы, если они выражены в определённой форме.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охраняются сами идеи, принципы работы, математические алгоритмы и языки программирования. Право возникает не у абстрактной функции, а у конкретного способа её выражения в тексте или данных.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защищает результат творчества, не ограничивая развитие технологий. Разработчик может улучшать идеи, но не копировать выражение чужого решения в конкретной форме.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режимы защиты цифровых объектов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объект может подпадать под несколько режимов сразу: например, код как произведение и отдельные сведения как коммерческая тайна.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снижает риск ошибок: при использовании цифровых материалов важно проверять и авторские права, и режим конфиденциальности, и персональные данные.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правовых режимов по российскому законодательству; количественные доли отражают учебную схему, а не статистику дел.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Нормативная база защиты программ и данных в России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акты задают разные «слои» защиты: авторские права, правила обращения с информацией, персональные данные, коммерческую тайну и юридическую значимость электронных документов.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строится не одним законом: чтобы правильно действовать, нужно учитывать сразу несколько режимов и их взаимосвязь.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законы РФ и Гражданский кодекс РФ (часть IV).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право на программы для ЭВМ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право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для ЭВМ охраняется как объект авторского права, по способу защиты близкий к литературному произведению. Регистрация не обязательна: право возникает в момент создания программы в объективной форме.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защищается и чем подтверждают авторство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распространяется на код, структуру и внешнюю форму выражения, включая последовательность выражения. Для подтверждения авторства используют дату создания, исходные файлы, переписку, репозитории кода и документы о депонировании, если они оформлялись.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и подтверждается право на программу или базу данных
</a:t>
            </a:r>
            <a:endParaRPr lang="en-US" sz="1914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усиливает правовую защиту, когда результат труда фиксируется и документируется с самого начала.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программы и права работодателя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программа создана работником в рамках трудовых обязанностей или по служебному заданию, исключительное право обычно принадлежит работодателю. Это действует, если договором не предусмотрено иное распределение прав.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автор сохраняет личное право авторства. Практически чаще всего работник отвечает за разработку, а организация — за распоряжение результатом и дальнейшее использование продукта.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доказательства роли сторон нужны документы: должностная инструкция, техническое задание, приказ, служебная переписка и акт передачи результата. В школьных командах это помогает закрепить правила совместной работы.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нарушения прав на программы и данные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Массовость цифровых нарушений объясняется простотой пересылки файла: достаточно отправить, выложить ссылку или загрузить на сторонний ресурс.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должна идти не только через «борьбу с пиратством», но и через контроль доступа, лицензий и обращение с персональными сведениями.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категорий нарушений по практике и учебной классификации; численные значения — условные, для визуализации.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Лицензии и договорные ограничения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Лицензия определяет допустимые действия с программой: установку на устройства, передачу другим пользователям, изменение и распространение, использование в облаке и ограничения по территории или назначению.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коммерческие, образовательные, свободные и условно-бесплатные лицензии. Каждая из них задаёт свой набор правил, поэтому «скачал и использую» без проверки условий — риск.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NDA и договорные обязательства ограничивают разглашение исходного кода, внутренних документов, персональных данных и коммерческих сведений. Нарушение конфиденциальности может вести к претензиям и судебным разбирательствам.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Договорные условия имеют юридическую силу: при нарушении возможны взыскание убытков, неустойки и прекращение права использования продукта. Поэтому лицензия и документы — часть реальной «правовой безопасности».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642" y="914638"/>
            <a:ext cx="6486766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ответственности за нарушения в цифровой сфере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виды ответственности и последствия: гражданская, административная, уголовная и дисциплинарная. Итог зависит от характера нарушения, масштаба ущерба и статуса нарушителя.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правонарушений в цифровой среде различаются: от финансовых компенсаций и запретов до уголовного преследования; в любой ситуации ключевыми остаются обстоятельства, доказательства и степень вреда.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норм гражданского, административного, уголовного и трудового законодательства РФ (без детализации статей).
</a:t>
            </a:r>
            <a:endParaRPr lang="en-US" sz="5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Коммерческая тайна и режим ограниченного доступа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Коммерческая тайна защищает сведения с реальной или потенциальной коммерческой ценностью, которые не известны третьим лицам на законном основании. Это может включать код, алгоритмы, клиентские базы, внутренние методики.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тайны действует только при организационных условиях: перечень секретных сведений, маркировка документов, ограниченный доступ и учет носителей. Без них доказать нарушение существенно сложнее, даже при наличии «закрытого» намерения.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защиты персональных данных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Персональные данные — это сведения, по которым человека можно определить прямо или косвенно: имя, телефон, адрес, фотография, учетная запись и ответы онлайн-форм.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соблюдаются принципы законности, минимизации, точности, сроков, безопасности и учета прав субъекта, снижается риск утечек и неправомерной обработки.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 152-ФЗ «О персональных данных» (ключевые принципы обработки; принятые формулировки).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защита баз данных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Охраняется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данных защищается как результат подбора, систематизации и расположения материалов. Это означает, что важна не одна «таблица», а способ организации коллекции и ее выражение.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Учитываются затраты на создание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защита может распространяться и на случаи, когда значительны затраты на формирование базы. Доказательства должны подтверждать объем и характер работ по созданию массива.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Запрещено незаконное масштабное копирование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Незаконным считается копирование больших массивов данных, извлечение существенной части базы и повторное использование без разрешения правообладателя. Масштаб здесь имеет решающее значение.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строгость для чувствительных сведений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строго охраняются базы с персональными, коммерческими и служебными сведениями. В учебном курсе важно различать базу, данные внутри нее и легальные способы доступа.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выявлении нарушения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выстроена как доказательная цепочка: от фиксации факта до требований прекратить распространение.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в спорах о программах и данных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файлы и версии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исходники, историю изменений и подтвержденные даты появления файлов. В цифровой среде объект легко копируется и редактируется, поэтому важна хронология.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Переписка, договоры, лицензии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Систематизируйте архивы переписки, договоры, акты, лицензии и служебные документы. Суду важно видеть согласованные правила использования и передачи прав.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Метаданные и репозитории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метаданные, репозитории, резервные копии и журналы доступа. Они помогают установить, как именно создавался материал и когда появились конкретные фрагменты.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Экспертиза и сопоставление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необходимости назначается судебная экспертиза: сопоставляется структура кода, признаки заимствования и последовательность создания материалов. Это укрепляет доказательную базу.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риски нарушений возникают чаще всего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утечки и нарушения связаны с доступностью файлов: их пересылают по ссылкам, загружают в облако и оставляют открытыми для редактирования или скачивания.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фактор заметно влияет на риски: слабые пароли, передача ссылок и отсутствие двухфакторной аутентификации часто приводят к фактическому «снятию» охраны.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практик риска в учебном контексте (без официальных статистических значений).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охрана программного обеспечения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охрана программ опирается на Бернскую конвенцию, соглашение ТРИПС и национальные законы стран-участниц. В большинстве государств программа рассматривается как объект авторского права.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Лицензии определяют правила установки, распространения и модификации. Поскольку разработка часто ведется международно, особенно важны условия передачи прав, распределение ответственности и соблюдение конфиденциальности.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851645"/>
            <a:ext cx="4873500" cy="17630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законной защиты для разработчика и школы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практические меры, которые помогают оформить права и снизить риски: доказательства авторства, корректное использование чужих материалов, а также договорная и организационная защита результата в учебных проектах.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мер важнее одного документа: доказательная база, корректные лицензии и режим доступа вместе формируют устойчивую правовую «карту» проекта.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правовых подходов к охране ПО, баз данных и конфиденциальной информации (без ссылок на конкретные статьи).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правовая охрана программ и данных как часть цифровой культуры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охрана программ и данных объединяет авторское право, договоры, коммерческую тайну, защиту персональных данных и ответственность за нарушения. Это основа цифровой безопасности: грамотность, доказательства и уважение к правам авторов и пользователей.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2026-05-12T15:10:45Z</dcterms:created>
  <dcterms:modified xsi:type="dcterms:W3CDTF">2026-05-12T15:10:45Z</dcterms:modified>
</cp:coreProperties>
</file>