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Teens Express Their Individuality? Индивидуальность подростков в современном мире
</a:t>
            </a:r>
            <a:endParaRPr lang="en-US" sz="282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находят свой голос в меняющемся мире?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self-expression так важен в подростковом возрасте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14–18 лет подросток одновременно ищет себя и место среди других. Друзья, школа и социальные сети усиливают это сравнение, поэтому внешний выбор, речь и интересы становятся заметнее и значимее, чем прежде.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как сочетание личного выбора и социальной среды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описания себя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 английскими словами personality, values, interests, lifestyle и self-image. Они помогают говорить о том, как человек видит себя и как хочет быть воспринятым другими.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проявляется в том, что подросток выбирает ценности, интересы, привычки и стиль общения. Эти решения помогают ему почувствовать, что образ жизни действительно отражает его личность.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индивидуальным — не значит полностью противопоставлять себя обществу. Чаще подросток сочетает личные предпочтения с нормами среды, постепенно выстраивая более устойчивый и осознанный образ.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самовосприятие влияют темперамент, семейные ожидания, школьные правила, культурная среда и компания сверстников. Подросток постоянно сопоставляет собственные желания с тем, что принято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прическа и аксессуары как визуальный язык подростка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среде заметны casual, streetwear, vintage, minimalist и sporty. На практике многие комбинируют несколько направлений, создавая образ, который выглядит естественно и лично.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часто сообщает о личности раньше любых слов. Одежда, обувь, причёска и макияж становятся быстрым способом показать настроение, уверенность и отношение к себе.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без 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работает как визуальный язык: он передаёт настроение, ценности и отношение к нормам. Поэтому одежда и аксессуары часто становятся важной частью самопрезентации.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Значки, украшения, рюкзак, браслеты и вещи ручной работы помогают сделать образ узнаваемым. Даже небольшие элементы могут подчеркнуть вкус и показать внимание к деталям.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самовыражения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заметными формами самопрезентации есть и более устойчивые, связанные с регулярной практикой и личными интересами.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 цифровой образ заметнее всего, но музыка, хобби и творчество лучше раскрывают устойчивые предпочтения подростка.
</a:t>
            </a:r>
            <a:endParaRPr lang="en-US" sz="89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иллюстрации; без эмпирических данных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маркер вкуса, настроения и принадлежности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вкус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жанра и исполнителя показывает, что подростку действительно нравится. Музыка становится частью вкуса и помогает отличать случайные увлечения от устойчивых предпочтений.
</a:t>
            </a:r>
            <a:endParaRPr lang="en-US" sz="821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часто выбирают под текущее состояние: для энергии, спокойствия или размышления. Через плейлист подросток передаёт эмоциональный фон даже без прямых слов.
</a:t>
            </a:r>
            <a:endParaRPr lang="en-US" sz="89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треки, фан-сообщества и обсуждение новых релизов создают пространство для общения. Музыка помогает находить людей с похожими взглядами и чувством ритма жизни.
</a:t>
            </a:r>
            <a:endParaRPr lang="en-US" sz="921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Концерты, каверы и музыкальные видео делают увлечение более заметным и личным. Через участие подросток не только слушает, но и активно подтверждает свою принадлежность к выбранной культуре.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5286" y="1611696"/>
            <a:ext cx="358107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самовыражения и их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способы самопрезентации выполняют не только эстетическую, но и социальную функцию.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канал сообщает о личности по-своему: через вкус, эмоции, навыки и стиль общения подросток выстраивает понятный окружающим образ.
</a:t>
            </a:r>
            <a:endParaRPr lang="en-US" sz="83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классификация на основе темы презентации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 пространство цифровой идентичности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контента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 публикуют всё подряд: они выбирают то, что лучше всего передаёт желаемое впечатление. Так формируется более цельная и узнаваемая онлайн-версия личности.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бренд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в соцсетях становится частью личного бренда подростка. По нему судят не только о внешности, но и об интересах, настроении и ценностях автора.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комментарии и просмотры делают реакцию окружающих почти мгновенной. Из-за этого цифровой образ часто корректируется быстрее, чем поведение в офлайн-среде.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цифровую самопрезентацию влияют аватар, никнейм, фото, сторис, короткие видео, подписи и реакция на чужой контент. Каждый элемент добавляет новый смысл к образу.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подростковый образ: от проб до закрепления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подросток наблюдает, пробует, получает реакцию и закрепляет свой стиль.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группы и субкультуры как источник символов и поддержки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система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Субкультуры дают подростку понятные ориентиры: музыку, одежду, сленг, символику и правила поведения. Это облегчает самоопределение, когда собственный стиль ещё только складывается.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группе помогает чувствовать признание и поддержку. Особенно это важно в период неопределённости, когда подростку нужно место, где его понимают без лишних объяснений.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полного подражания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субкультуре не обязательно означает полное следование её нормам. Часто подросток берёт только отдельные элементы, сочетая их с личными предпочтениями.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внутри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похожей среде подростки сохраняют различия в поведении, взглядах и манере самопрезентации. Поэтому группа может поддерживать индивидуальность, а не только ограничивать её.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стремлением быть принятым и желанием быть собой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оба импульса часто усиливаются одновременно: хочется не выпадать из группы и при этом сохранить собственный голос.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самовыражения не отменяет потребности в принятии; устойчивый образ личности возникает через поиск равновесия между ними.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темы презентации; иллюстративные значения без эмпирической выборки.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 безопасный способ показать индивидуальность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почерк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подросток постепенно вырабатывает узнаваемый стиль: в выборе тем, цветовой гаммы, ритма, композиции или формы подачи проявляются вкус, внимание к деталям и самостоятельность.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можно увидеть и улучшить, появляется ощущение прогресса. Это укрепляет self-esteem, потому что собственные усилия становятся заметными, а ошибки воспринимаются как часть обучения.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через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позволяет говорить о чувствах без прямого спора: рисунок, музыка или танец становятся способом показать настроение, переживания и отношение к миру, не объясняя всё словами.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самопрезентация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рискованных форм поведения, творчество дает пространство для эксперимента. Подросток пробует новое, получает отклик и сохраняет право менять направление без потери уважения к 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мемы и сленг как знак «своего круга»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Мемы, преувеличения и ироничные реплики позволяют обсуждать серьезные темы мягче, снижая напряжение и одновременно демонстрируя владение актуальным online language.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кода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речь меняется вместе с платформами и трендами: новые слова, сокращения и шутки быстро распространяются и помогают участникам общения распознавать общий культурный контекст.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для посторонних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кажется привычным «своим», для других может звучать непонятно. Поэтому язык в подростковой среде не только объединяет, но и обозначает границу между группами.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и inside jokes делают разговор менее формальным и показывают, что собеседники разделяют похожий опыт, интересы и чувство юмора, то есть находятся в одном круге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самовыражение подростка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подростку пробовать себя и что может ограничивать свободу выбора.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благоприятная среда сочетает поддержку, возможность пробовать новое и отсутствие постоянного давления; особенно важен баланс между свободой и границами.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без привязки к одной статистической выборке.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Гендер, нормы и право на собственный образ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 одеждой, прической и манерой речи помогают подростку понять, совпадает ли внешний образ с внутренним ощущением себя, а не только с ожиданиями окружающих.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стереотипы часто задают слишком узкие рамки того, как «должны» выглядеть и вести себя мальчики и девочки, хотя реальная индивидуальность намного разнообразнее.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respect здесь означает признание права человека на собственную самопрезентацию, если она не нарушает чужих границ и не унижает других людей.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identity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формируется не только через вкус, но и через право быть увиденным таким, каким человек считает себя сам. Это важная часть личной свободы и психологической зрелости.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самопрезентацию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оценка со стороны сверстников делает их влияние особенно заметным, а интересы самого подростка формируют более долговременную основу образа.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социальные и цифровые сигналы, но именно личные интересы помогают создать устойчивую самопрезентацию, не зависящую от моды.
</a:t>
            </a:r>
            <a:endParaRPr lang="en-US" sz="82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визуализации; значения иллюстративные, не статистические.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самовыражение становится источником стресса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соцсетях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контакт с чужими фотографиями и успехами усиливает тревожность: подросток сравнивает себя с другими и может считать свой образ недостаточно интересным или ценным.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 буллинг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необычный внешний вид или мнение вызывают насмешки, подросток начинает скрывать свои предпочтения. Это снижает готовность общаться и мешает свободно проявлять individuality.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небезопасна, страдает mental well-being: уменьшается уверенность, растет напряжение и снижается желание проявлять инициативу в учебе, общении и творчестве.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стандартов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Навязанные идеалы красоты и поведения создают ощущение, что приемлем только один тип образа. В результате самовыражение превращается не в свободу, а в постоянную проверку на соответствие.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подростковую индивидуальность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уважительный диалог помогает превратить различия в источник доверия и самостоятельности.
</a:t>
            </a:r>
            <a:endParaRPr lang="en-US" sz="208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как навык, необходимый во взрослой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сравнивает разные мнения и оценивает последствия поступков, он учится отличать собственные убеждения от случайных влияний. Это делает самоопределение более осознанным.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Выражать себя — значит не только демонстрировать стиль, но и отвечать за свои решения. Взрослая самостоятельность строится на сочетании свободы, дисциплины и уважения к другим.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Пробы разных ролей помогают подростку понять, что ему подходит, а что нет. Так формируется навык делать выбор не по привычке или давлению, а на основе собственных ценностей.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принимать, что другие могут выглядеть, говорить и думать иначе, снижает конфликтность и делает общение более зрелым. Именно поэтому self-awareness тесно связан с уважением к разнообразию.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подростка: не готовая роль, а путь выбора
</a:t>
            </a:r>
            <a:endParaRPr lang="en-US" sz="32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индивидуальность складывается из проб, ошибок, влияния среды и личных решений. Чем больше уважения и безопасности вокруг, тем легче подростку найти собственный голос и сохранить 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2026-05-31T16:40:01Z</dcterms:created>
  <dcterms:modified xsi:type="dcterms:W3CDTF">2026-05-31T16:40:01Z</dcterms:modified>
</cp:coreProperties>
</file>