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image" Target="../media/image-1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75" y="72513"/>
            <a:ext cx="8947200" cy="18698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97000" y="2220598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наречий: как действия бывают быстрее, тише и лучше
</a:t>
            </a:r>
            <a:endParaRPr lang="en-US" sz="3069" dirty="0"/>
          </a:p>
        </p:txBody>
      </p:sp>
      <p:sp>
        <p:nvSpPr>
          <p:cNvPr id="5" name="Text 1"/>
          <p:cNvSpPr txBox="1"/>
          <p:nvPr/>
        </p:nvSpPr>
        <p:spPr>
          <a:xfrm>
            <a:off x="1479600" y="3447098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наречия помогают сравнивать действия по силе, точности и степени проявления.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2773250" y="4390824"/>
            <a:ext cx="3597600" cy="3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сравнение действий важно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помогают точно передать различие между действиями: кто читает быстрее, отвечает точнее или двигается аккуратнее. Такие формы делают речь яснее и выразительнее в учёбе, разговоре и описаниях.
</a:t>
            </a:r>
            <a:endParaRPr lang="en-US" sz="1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80863"/>
            <a:ext cx="4401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93111" y="1429640"/>
            <a:ext cx="28837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 наречии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формы сравниваются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образуют не любые наречия. Обычно это качественные наречия на -о и -е, например быстро, громко, хорошо, тихо.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свои ограничения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наречие обозначает место, время или причину, сравнивать его обычно нельзя. Поэтому важно сначала определить, какое значение имеет слово в предложении.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Отвечает на вопросы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Наречие отвечает на вопросы как? где? когда? насколько? и помогает уточнить, каким образом совершается действие, дополняя смысл глагола.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Связано с действием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наречие относится к глаголу и показывает признак действия: бежать быстро, говорить тихо, отвечать уверенно, работать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степени сравнения наречий
</a:t>
            </a:r>
            <a:endParaRPr lang="en-US" sz="2757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 исходной формы к сравнительной и превосходной, а также запоминание особых форм
</a:t>
            </a:r>
            <a:endParaRPr lang="en-US" sz="151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584" y="1175216"/>
            <a:ext cx="4494733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наречий в сравнениях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исходную форму, сравнительную и превосходную степени на простых примерах из речи.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речи используются короткие простые формы; составные и книжные варианты встречаются реже.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«Степени сравнения наречий»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действий в школьной жизни и спорте
</a:t>
            </a:r>
            <a:endParaRPr lang="en-US" sz="2558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физкультуры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степень помогает сказать, кто пробежал быстрее, прыгнул дальше или выполнил упражнение точнее. Такие сравнения легко увидеть в спортивных результатах и соревнованиях.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постоянно сравниваем поступки и способы действий: говорить спокойнее, работать быстрее, слушать внимательнее. Поэтому такие формы звучат естественно и часто.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учебной работе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пишут аккуратнее, отвечают увереннее и читают выразительнее, когда нужно сопоставить их успехи. Сравнение делает оценку действий более точной и понятной.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524225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обычно образуется с помощью суффиксов -ее, -ей и -ше. Так появляются формы быстрее, громче, раньше, дальше, которые легко узнать в речи.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24225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правило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850" y="1967426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звучат кратко и естественно, поэтому особенно часто встречаются в разговоре, в устных ответах и в небольших текстах. Они помогают говорить без лишних слов.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94850" y="1410275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и удобная форма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24225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все формы подчиняются общему правилу. Например, хорошо — лучше, плохо — хуже. Эти варианты нужно запомнить, потому что они не образуются по обычной модели.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24225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внимательность к исключениям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4794850" y="3776201"/>
            <a:ext cx="37368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удобна там, где нужно быстро и точно сопоставить действия: бежал быстрее, ответил громче, пришёл раньше. Она делает высказывание живым и ясным.
</a:t>
            </a:r>
            <a:endParaRPr lang="en-US" sz="1200" dirty="0"/>
          </a:p>
        </p:txBody>
      </p:sp>
      <p:sp>
        <p:nvSpPr>
          <p:cNvPr id="17" name="Text 9"/>
          <p:cNvSpPr txBox="1"/>
          <p:nvPr/>
        </p:nvSpPr>
        <p:spPr>
          <a:xfrm>
            <a:off x="4794850" y="3219050"/>
            <a:ext cx="3314400" cy="48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форма звучит естественно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формы сравнительной степени встречаются чаще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удобнее использовать в обычной речи и учебных ответах.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сравнительная степень встречается чаще всего; составная помогает расширить выбор, а книжные формы употребляются заметно реже.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«Степени сравнения наречий»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3" y="1814692"/>
            <a:ext cx="552000" cy="4906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5728" y="1784025"/>
            <a:ext cx="552000" cy="552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2865" y="1784025"/>
            <a:ext cx="552000" cy="552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998975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Строится из двух слов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360000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форма образуется с помощью слов более и менее: более аккуратно, менее громко, более интересно. Она помогает сравнивать действия без трудных или редких форм.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704700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звучит нейтрально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6065725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Составная сравнительная степень уместна в учебных, деловых и нейтральных текстах. Она не выглядит разговорной или торжественной и поэтому легко используется в письменной речи.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851837" y="1784025"/>
            <a:ext cx="20793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многим наречиям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3212863" y="2447500"/>
            <a:ext cx="2718000" cy="14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модель удобна для широкого круга наречий. Если простая сравнительная форма звучит непривычно, составная форма делает высказывание понятным и грамматически правильным.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2314075"/>
            <a:ext cx="4814700" cy="15930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формы, которые нужно запомнить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наречия имеют формы сравнения, которые нужно учить отдельно: они не выводятся по общему правилу.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формы встречаются у самых употребительных наречий и требуют запоминания, потому что образуются не по суффиксальному правилу.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русскому языку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наречий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62662" y="1611278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Превосходная степень показывает, что действие проявляется сильнее всего среди нескольких вариантов. Она помогает сказать: кто ответил точнее всех, двигался быстрее всех или работал наиболее аккуратно.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2662" y="1397428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мера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2808598" y="3418884"/>
            <a:ext cx="4721498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на -ейше встречаются редко и обычно звучат торжественно или устаревше: тишайше, строжайше. В обычной учебной и разговорной речи их почти не употребляют.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2808598" y="3205033"/>
            <a:ext cx="4721498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варианты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685501" y="2515081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чаще всего используются сочетания со словами всех и всего: громче всех, тише всего, точнее всех. Такие формы звучат естественно и понятны без специальных пояснений.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1685501" y="2301230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модели
</a:t>
            </a:r>
            <a:endParaRPr lang="en-US" sz="1100" dirty="0"/>
          </a:p>
        </p:txBody>
      </p:sp>
      <p:sp>
        <p:nvSpPr>
          <p:cNvPr id="15" name="Text 8"/>
          <p:cNvSpPr txBox="1"/>
          <p:nvPr/>
        </p:nvSpPr>
        <p:spPr>
          <a:xfrm>
            <a:off x="3931437" y="4322687"/>
            <a:ext cx="47214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образовании превосходной степени важно не смешивать её с прилагательными. Если речь идёт о действии, выбирают формы вроде быстрее всех или наиболее аккуратно, а не самый быстро.
</a:t>
            </a:r>
            <a:endParaRPr lang="en-US" sz="900" dirty="0"/>
          </a:p>
        </p:txBody>
      </p:sp>
      <p:sp>
        <p:nvSpPr>
          <p:cNvPr id="16" name="Text 9"/>
          <p:cNvSpPr txBox="1"/>
          <p:nvPr/>
        </p:nvSpPr>
        <p:spPr>
          <a:xfrm>
            <a:off x="3931437" y="4108836"/>
            <a:ext cx="47214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формы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3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часть речи перед сравнением
</a:t>
            </a:r>
            <a:endParaRPr lang="en-US" sz="263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помогает понять, что сравнивается: действие или признак предмета, и выбрать правильную форму.
</a:t>
            </a:r>
            <a:endParaRPr lang="en-US" sz="15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200" y="1480811"/>
            <a:ext cx="3958800" cy="33015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образовании форм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854936" y="177495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пишут более быстрее или более лучше, хотя в этих сочетаниях уже дважды выражено сравнение. В нормативной речи достаточно одной сравнительной формы: быстрее, лучше.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854936" y="156110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Лишнее удвоение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854936" y="3485332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смешивают наречие и прилагательное: более красивый дом — это признак предмета, а писал аккуратнее — признак действия. От этого зависит правильный способ сравнения.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854936" y="3271480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частей речи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88980" y="263013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самый быстрее возникает, когда превосходную степень образуют по образцу прилагательных. Для наречий нужно выбирать быстрее всех, громче всего или наиболее аккуратно.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88980" y="241627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превосходная форма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488980" y="4340510"/>
            <a:ext cx="3826800" cy="3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форма звучит тяжело или повторяет значение дважды, её стоит заменить. Правильные варианты — быстрее, более аккуратно, лучше всего — звучат точно и естественно.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488980" y="4126658"/>
            <a:ext cx="38268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по длине и употреблению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устной речи выбор формы часто зависит от удобства произношения и ясности смысла, а не только от грамматического правила.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обычно короче, составная — гибче, а превосходная точнее передаёт наивысшую степень действия.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2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«Степени сравнения наречий»; данные качественные, без статистического измерения.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249" y="3256413"/>
            <a:ext cx="440100" cy="440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300423"/>
            <a:ext cx="440100" cy="3520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17249" y="1440290"/>
            <a:ext cx="440100" cy="440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в пословицах и устойчивых выражениях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головы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выше головы не прыгнешь напоминает о пределах возможностей. Она помогает понять, что сравнительные формы в устойчивых выражениях часто несут не только грамматическое, но и образное значение.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речь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выражения делают речь выразительной и помогают запомнить слова лучше, хуже, больше и дальше. В пословицах сравнение звучит естественно и особенно легко удерживается в памяти.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поздно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лучше поздно, чем никогда показывает, как сравнительная степень помогает передать оценку действия. Она запоминается легко и часто используется в разговоре, когда подчеркивают разумный выбор.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Ближе к делу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ближе к делу учит переходить к главному без лишних слов. Здесь сравнение передаёт не предмет, а способ действия, поэтому форма звучит кратко и точно.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000" y="1206191"/>
            <a:ext cx="8103900" cy="194085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наречий и прилагательных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одна и та же идея сравнения оформляется по-разному в зависимости от части речи.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Прилагательное относится к предмету, а наречие — к действию. Поэтому формы сравнения у них строятся по разным моделям.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«Степени сравнения».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11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определите часть речи, затем проверьте, не повторяется ли значение сравнения, и после этого выберите нормативную форму.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197475" y="1816012"/>
            <a:ext cx="4467000" cy="10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8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8300" dirty="0"/>
          </a:p>
        </p:txBody>
      </p:sp>
      <p:sp>
        <p:nvSpPr>
          <p:cNvPr id="6" name="Text 2"/>
          <p:cNvSpPr txBox="1"/>
          <p:nvPr/>
        </p:nvSpPr>
        <p:spPr>
          <a:xfrm>
            <a:off x="3197475" y="3195212"/>
            <a:ext cx="4467000" cy="51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шага помогают избежать ошибки в сравнении.
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97475" y="3836237"/>
            <a:ext cx="4467000" cy="45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«Степени сравнения наречий».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Мини-итоги по способам образования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наречия выбирают разные модели: одни легко образуют обычную форму, другие требуют слов более или менее, а третьи нужно запоминать отдельно.
</a:t>
            </a:r>
            <a:endParaRPr lang="en-US" sz="1558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темы составляют три группы: простая, составная и особые формы. Знание каждой группы помогает выбирать правильный вариант без ошибок.
</a:t>
            </a:r>
            <a:endParaRPr lang="en-US" sz="1592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56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«Степени сравнения наречий»; условное распределение для наглядности.
</a:t>
            </a:r>
            <a:endParaRPr lang="en-US" sz="12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 по теме
</a:t>
            </a:r>
            <a:endParaRPr lang="en-US" sz="31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сравнения делают высказывание точнее: можно показать, как действие проявляется сильнее, слабее или в наибольшей мере. Это помогает говорить и писать выразительно.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польза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образуют только качественные наречия, которые показывают признак действия: быстро, тихо, громко, аккуратно. Слова места, времени или причины обычно таких форм не имеют.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не у всех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наречий важны сравнительная и превосходная степени. Первая показывает отличие, а вторая — наибольшую меру признака действия: быстрее, громче, лучше всего.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основные формы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простая форма звучит неудобно, используют слова более и менее: более точно, менее уверенно, более аккуратно. Такая форма подходит для многих наречий и звучит нейтрально.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Составные модели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формы нужно просто запомнить: лучше, хуже, больше, меньше, дальше, раньше. Они не образуются по обычному правилу и часто встречаются в речи и текстах.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слова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наречий делает речь точнее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Степени сравнения наречий помогают показать действие ярче и точнее: быстрее, аккуратнее, лучше всего. Если помнить разницу между наречием и прилагательным, выбирать нужную форму и знать особые слова, ошибок будет меньше.
</a:t>
            </a:r>
            <a:endParaRPr lang="en-US" sz="176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2026-05-28T05:50:08Z</dcterms:created>
  <dcterms:modified xsi:type="dcterms:W3CDTF">2026-05-28T05:50:08Z</dcterms:modified>
</cp:coreProperties>
</file>