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детям: музыка, которая умеет рассказывать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рисует сказки, игры, природу и чувства без слов.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композиторов интересно слушать в 3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 помогает фантазировать, замечать настроение и слышать историю без слов. Короткие пьесы с ясной мелодией и чётким ритмом особенно понятны младшим школьникам.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Ильич Чайковский родился в 1840 году и стал одним из самых известных русских композиторов. Он создал балеты «Щелкунчик», «Лебединое озеро» и «Спящая красавица».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особенно важен «Детский альбом» — сборник коротких пьес о жизни ребёнка. В его музыке слышны плавные мелодии и ясный ритм, как в маленькой сценке.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Чайковский: композитор, которого знают во всём мире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можно услышать игру, марш, молитву, куклу, вечер и сказку — целый день ребёнка.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пьесы составляют этот музыкальный дневник детства.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Чайковский, «Детский альбом»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Вольфганг Амадей Моцарт: музыка, которая звучит легко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и ясность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родился в 1756 году и начал сочинять очень рано. Его музыка звучит светло и подвижно, будто сама улыбается слушателю.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сразу узнают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пьесах много запоминающихся мелодий и аккуратных звуков. Для 3 класса особенно подходят короткие произведения, где слышны игра, радость и танец.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494" y="3234319"/>
            <a:ext cx="444563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и удивительный детский талант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старт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начал выступать и сочинять ещё в детстве. Он быстро показывал, что может внимательно слушать музыку и уверенно играть на клавишных инструментах.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настроения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писал музыку весёлую, торжественную и нежную. В каждом настроении он находил свой темп, свою мелодию и свой характер звучания.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 улыбкой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Моцарта ощущаются лёгкость и движение. Кажется, что музыка не идёт, а танцует и подмигивает слушателю.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слух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пример показывает: музыка рождается из любопытства, труда и точного слуха. Даже маленькая идея может стать красивым произведением.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идёт вперёд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Бетховена мелодии звучат уверенно, будто человек делает твёрдые шаги навстречу цели. Короткий мотив у него часто становится началом сильной и выразительной истории.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без лишних слов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 умеет говорить о решимости, напряжении и смелости. Даже без текста слушатель чувствует, как внутри звучит борьба и желание не сдаваться.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характер звука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Бетховена легко узнать по выразительным интонациям и мощному звучанию. Его пьесы запоминаются не только мелодией, но и ощущением внутренней силы.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Бетховен: музыка сильного характера
</a:t>
            </a:r>
            <a:endParaRPr lang="en-US" sz="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музыке слышны чувства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часто передаёт бег, игру, танец или волнение. Когда музыка ускоряется, кажется, что она спешит куда-то вместе с героями.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и высота звуков тоже помогают услышать характер. Громкое звучание кажется сильным и праздничным, а тихое — осторожным, таинственным и задумчивым.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музыка обычно звучит спокойнее, мягче или грустнее. Она может напоминать вечер, сон, размышление или тихую сказку перед сном.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Эдвард Григ и музыка северной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Эдвард Григ родился в 1843 году в Норвегии. Его музыка часто напоминает горы, лес, ветер и сказки северных стран, будто открывает окно в холодный, красивый мир.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известная детская пьеса — «В пещере горного короля». В ней музыка постепенно усиливается и ускоряется, поэтому звучит как погоня или необычное сказочное приключение.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пьесу и узнавать её характер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детям замечать темп, настроение, инструменты и образ музыки.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Глинка: основа русской классической музыки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первым соединил европейскую композиторскую школу с русской песенной традицией, поэтому его музыка звучит узнаваемо и по-русски.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Глинки умеет быть торжественной, праздничной и вместе с тем очень лиричной, будто в ней слышится и светлый праздник, и тихая песня.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сочинениях часто слышны широкие мелодии, похожие на народный напев, и ясный, выразительный ритм, который легко уловить на слух.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его произведения особенно понятны: в них можно услышать характер, образ и настроение, близкие к живой речи и русской песне.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Песенность и народные мелодии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внимательно слушали народные напевы: в них уже есть понятный ритм, простая форма и мелодия, которую легко запомнить с первого раза.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восприятие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пьесах песенность помогает сразу узнать настроение музыки: она звучит словно разговор, колыбельная или спокойная игра без лишних сложностей.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обработка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Переосмысливая такие мелодии, авторы делали их богаче по звучанию, но сохраняли их теплоту, напевность и близость к человеческому голосу.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4625" y="3189800"/>
            <a:ext cx="6121200" cy="255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Прокофьев писал музыку с живым движением, точным ритмом и острым характером. Его пьесы часто кажутся озорными, как будто персонажи вот-вот побегут по сцене.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661300" y="440975"/>
            <a:ext cx="79593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Прокофьев: музыка для сказки и игры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2044475" y="6862825"/>
            <a:ext cx="6121200" cy="255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«Петя и волк» особенно интересно слушать детям: сказка превращается в музыкальную игру, где каждый герой получает своё звучание и легко узнаётся на слух.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герои превращаются в звучание оркестра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Прокофьева каждый персонаж связан с определённой группой инструментов, поэтому сюжет можно не только услышать, но и запомнить по тембру.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32197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51691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7203575"/>
            <a:ext cx="614400" cy="61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Шостакович: музыка, которая умеет удивлять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225450" y="28280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повороты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Шостаковича настроение может меняться очень быстро: серьёзная мысль вдруг превращается в шутку, и слушатель невольно прислушивается внимательнее.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3225450" y="47964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Озорный характер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пьесы звучат так, будто композитор улыбается слушателю. В них слышны игра, живость и маленькие музыкальные загадки, которые приятно разгадывать.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3225450" y="68443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Серьёзность и ирония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Шостакович умеет соединять напряжение и лёгкость в одном произведении. Благодаря этому музыка становится особенно интересной: она не даёт скучать ни секунды.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в детских пьесах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Фортепиано, скрипка и флейта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часто ведёт рассказ от начала до конца, словно внимательный сказочник. Скрипка поёт мягко и выразительно, а флейта легко напоминает птичий голос или лёгкий ветер.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 оркестровые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инструменты добавляют шаг, марш и торжественность. Когда они соединяются с другими тембрами, музыка может передавать дождь, лес, праздник или сказочный мир без единого слова.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композиторов для детей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Они создают короткие пьесы, которые удобно слушать целиком и легко запоминать. Ребёнок успевает уловить образ, не теряя нить музыкальной истории.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таких произведениях часто слышны повтор и контраст: музыка то оживляется, то успокаивается, то звучит громче, то почти шепчет.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Яркий характер помогает музыке быть похожей на марш, танец, колыбельную, сказку или игру, поэтому её легко представить в воображении.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дома, в школе и в театре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333375" y="491872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дети слышат фортепианные пьесы, колыбельные и небольшие миниатюры. Такая музыка создаёт уют и помогает замечать настроение даже в обычный вечер.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5080625" y="7674725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праздниках звучат марши, танцы и короткие оркестровые фрагменты. Они делают школьные события более живыми и запоминающимися.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1775" y="5963550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балете и музыкальном спектакле музыка помогает следить за действием и характерами героев. Здесь она становится частью сказки, а не только фоном.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11871125" y="4185824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Мультфильмы и концерты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и на концертах классическая музыка звучит особенно ярко. Ребёнок узнаёт знакомые мелодии и начинает слышать красоту в разных жанрах.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подружиться с классической музыкой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Лучше слушать короткими отрывками, а потом сразу обсуждать, какая это музыка: весёлая, спокойная, торжественная или тревожная. Так слух работает как маленький исследователь.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Полезно хлопать ритм, рисовать услышанные образы и угадывать инструменты. Тогда музыка перестаёт быть загадкой и становится понятным, дружелюбным собеседником.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хочется слушать снова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подарили детям музыку, в которой живут сказка, игра и чувство. Если слушать её внимательно, мелодии становятся друзьями, а каждый звук открывает новый образ.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2026-05-24T20:31:43Z</dcterms:created>
  <dcterms:modified xsi:type="dcterms:W3CDTF">2026-05-24T20:31:43Z</dcterms:modified>
</cp:coreProperties>
</file>