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«Саша» Н. А. Некрасова: доброта, природа и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рассказ о девочке, деревне и добром сердце.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его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писал о простых людях, деревне и детях. Его стихи помогали увидеть повседневную жизнь крестьян и понять ценность участия, труда и человеческой доброты.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этот отрывок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особенно подчёркивает добрый взгляд героини, её живость, любознательность и умение замечать настроение других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отрывка — девочка Саша, которая внимательно смотрит на мир вокруг и по-своему понимает всё, что происходит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ней показаны взрослые люди: они работают, разговаривают, занимаются обычными делами и создают живую деревенскую картину.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простые события раскрываются забота, труд и теплота человеческих отношений, понятные даже младшим школьникам.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 и поля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деревней, где всё близко и понятно: дом, дорога, поля, воздух и движения повседневной жизни. Здесь природа и люди существуют рядом, как одна большая семья.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точно показывает обычные детали быта, чтобы картина стала живой. Благодаря этому читатель легко представляет не только место действия, но и саму атмосферу деревенского дня.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Саши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выглядит умной и подвижной девочкой, которая быстро замечает новое и с интересом вслушивается в разговоры взрослых.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вызывает симпатию своей искренностью. Она не старается казаться лучше, чем есть, и потому выглядит особенно живой и близкой.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понимать настроение окружающих и относится к людям внимательно. В её поведении чувствуется неравнодушие и мягкость.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47871"/>
            <a:ext cx="423000" cy="33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ценит Некрасов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человек становится по-настоящему сильным, когда поступает по совести, не прячет правду и не обманывает других.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у Некрасова проявляется в заботе о близких, в внимании к чужой беде и в готовности помочь без лишних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вызывают люди, которые честно трудятся каждый день. Их работа незаметна, но именно она держит жизнь деревни.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ценит доброту, которая делает человека внимательным к чужим чувствам и учит относиться к людям с теплом.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природы в отрывке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деревне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дня всё вокруг словно просыпается вместе с людьми. Свежий воздух, тихий простор и спокойное движение жизни создают ощущение ясности и лёгкости. Такая природа не отделена от героев, а поддерживает их настроение.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 и сельский пейзаж показаны так, будто они участвуют в жизни героев. Природа у Некрасова не просто фон, а живая часть деревенского мира. Она помогает почувствовать простоту, тепло и правдивость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живой речи даже обычные события становятся интересными. Текст остаётся близким детям, потому что говорит ясно, тепло и без лишней сложности.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просто и понятно, поэтому текст легко слушать и запоминать. Слова звучат естественно, как в живой беседе, а не как на уроке с длинными объяснениями.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много точных деталей и повторов. Они помогают увидеть героев и запомнить важные моменты, словно яркие картинки в книге.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звучит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героях с уважением и добротой. Он не осуждает их и не смотрит сверху вниз, поэтому чтение вызывает доверие и спокойствие.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чувствуется домашняя, мягкая интонация. Она создаёт ощущение, будто читатель заглянул в настоящую жизнь, где важны забота, труд и участие.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отрывка: человека узнают по добрым поступкам, а не по громким словам.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из поэмы Н. А. Некрасова «Саша»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выделить одну главную идею: честность, доброта и трудолюбие делают человека красивым и сильным.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воспитание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растёт не сам по себе: его каждый день учат взрослые. Они трудятся, заботятся друг о друге и показывают, как нужно жить честно и по-доброму.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Некрасова воспитание идёт через пример, а не через длинные наставления. Саша видит поступки старших и учится уважению, вниманию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отрывок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место действия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видит деревню, дом и окружающую природу. Это помогает почувствовать, где происходят события и как живут герои.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— наблюдения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небольшие картины жизни одну за другой. Из них постепенно складывается образ девочки и её мира.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— герои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Саша и люди рядом с ней. Мы замечаем их занятия, разговоры и особенности поведения.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—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подробностей становится ясно, чему учит отрывок. Он помогает увидеть доброту, труд и важность человеческого участия.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начале чувствуется спокойное наблюдение. Всё вокруг кажется тихим, ясным и немного задумчивым, будто читатель сам стоит рядом и смотрит на деревенскую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Постепенно настроение становится теплее и светлее. В тексте слышатся доброта, мягкость и доверие, поэтому он читается легко и по-домашнему.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Саша — обычная девочка, а не сказочная героиня. Именно поэтому её легко представить, понять и полюбить.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Отрывок учит замечать красоту в простых вещах. Иногда она прячется в добром слове, в помощи и в маленьком хорошем поступке.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 не то, как человек выглядит, а как он относится к другим. Некрасов особенно ценит доброту, честность и внимание.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запомнить школьник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труд и жизнь людей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рядом с делом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Некрасова проходит не в праздности, а среди обычных дел. Рядом с ребёнком всегда есть работа, забота и живой пример взрослых. Это делает мир героев настоящим и понятным.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 уважением пишет о простых людях, которые много трудятся и терпеливо живут каждый день. Их сила — в доброте, выдержке и умении помогать другим, не ожидая похвалы.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Текст напоминает, что добрые поступки не устаревают. Помощь, сочувствие и уважение к людям важны и сегодня, и много лет назад.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Саша похожа на современного школьника: она наблюдает, думает и учится замечать добро. Такой образ легко вызывает симпатию.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Герои показывают, что честность и дружба нужны в любой эпохе. Эти качества помогают людям быть рядом и доверять друг другу.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поэме говорится о семье, а это близко каждому ребёнку. Дом, забота и поддержка взрослых всегда понятны и важны.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интересен и сегодня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говорит о характере без лишних слов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объясняет долго, какая Саша, а показывает её в действии. По её взгляду, движениям и интересу к людям мы сразу понимаем: она живая, умная и сердечная. Такие детали делают образ очень близким.
</a:t>
            </a:r>
            <a:endParaRPr lang="en-US" sz="1392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раскрываются через поведение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внимательно показывает привычки и поступки старших. Кто-то работает, кто-то разговаривает, кто-то заботится о других — и из этих маленьких сцен складывается характер. Герои становятся узнаваемыми, как люди из соседнего дома.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за героями через детали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«Саша» в творчестве Некрасова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Интерес к народу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обращался к жизни простых людей. Его особенно волновали их труд, заботы и нравственная сила.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Образы детей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дети нередко становятся важными героями. Через них поэт показывает чистоту взгляда и способность замечать добро.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Лирика и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соединяются красота языка и серьёзная мысль о человеке. Так Некрасов рассказывает о жизни и одновременно учит добру.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выразительным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выбирает простые, но очень точные слова. Благодаря этому деревня, люди и природа выглядят не расплывчато, а ясно и живо. Сцена сразу запоминается.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голос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о героях с теплом и уважением. Его интонация делает даже обычный эпизод важным и трогательным, поэтому текст хочется перечитать ещё раз.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— герой, которого легко понять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учит видеть добро в людях и в обычной жизни. Через неё Некрасов напоминает: честность, труд и сочувствие делают человека по-настоящему красивым.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2026-05-24T03:28:29Z</dcterms:created>
  <dcterms:modified xsi:type="dcterms:W3CDTF">2026-05-24T03:28:29Z</dcterms:modified>
</cp:coreProperties>
</file>