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окружена множеством рубежей: сухопутных — более 20 тыс. км и морских — на разных водах.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России: где проходит рубеж страны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государственная граница и почему она важна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граница показывает, где начинается территория другого государства или открытое море. Для России она особенно значима: влияет на работу транспорта, таможенный контроль, жизнь приграничных районов и международные отношения.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имеет сухопутные границы с 14 государствами, а самые длинные участки проходят с Казахстаном, Китаем и Монголией. Европа и Азия соединяются через эти рубежи.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Соседей у России много, поэтому пограничные вопросы затрагивают разные регионы и маршруты.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государственной границе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96554"/>
            <a:ext cx="4348200" cy="2468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границ России с соседними странами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сухопутных участков сильно различаются: наиболее протяжённые — на юге и востоке.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участки приходятся на Казахстан, Китай и Монголию; границы с Норвегией — значительно короче.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государственной границе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 Норвегией и Финляндией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северо-запада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Северо-западная граница России проходит через тундру, леса и озёра, а также через скалистые участки Кольского полуострова и Карелии. Рельеф и погода здесь меняются быстро.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пропуска и сезонность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с Норвегией короче, а с Финляндией — одна из самых известных на северо-западе. Большое значение имеют пункты пропуска, дороги, железнодорожные линии и зимние условия.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длинные сухопутные границы России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длин хорошо видно визуально: один участок (с Казахстаном) заметно выделяется на общем фоне.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протяжённость соседних рубежей означает, что нагрузка на инфраструктуру и контроль в регионах также распределяется неравномерно.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государственной границе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границы России в Европе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переходы расположены рядом с удобными дорогами, поэтому через западные рубежи регулярно ездят люди и перевозят грузы. Для безопасности и порядка важны понятные правила въезда.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маршруты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местах пересечения границы работают пункты пропуска, где оформляют документы и регистрируют транспорт. Они помогают уменьшать очереди и ускоряют законное движение.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пункты пропуска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границы часто связаны с торговыми путями и историческими событиями, которые меняли линии раздела территорий. Поэтому регион воспринимается как «узел» истории и обменов.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влияние рубежей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западные районы проходят транспортные коридоры, где железная дорога связывает разные страны. Здесь особенно важны проверки документов и контроль движения поездов.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переходы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охрана государственной границы
</a:t>
            </a:r>
            <a:endParaRPr lang="en-US" sz="24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при пересечении рубежа: от пункта пропуска до выявления нарушений.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границы: Кавказ и Каспийский регион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границы России проходят через горные районы Кавказа, степи и прикаспийские территории, где соседями являются Грузия, Азербайджан и Казахстан. Там рельеф усложняет дороги и выбор маршрутов.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Перевалы, мосты и пограничные посты становятся особенно важными, потому что пути движения часто сужаются. На планировку населённых пунктов и трасс заметно влияют горы, реки и сухой климат.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России с Казахстаном превышает 7 500 километров и является самой длинной сухопутной границей страны. Она проходит через степи, реки, озёрные районы и равнины.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7 500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делает этот участок ключевым для сухопутного сообщения между странами.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государственной границе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по сторонам света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направлениям соседи распределяются неравномерно: больше всего их приходится на западные и северо-западные рубежи, а южные и восточные — сопоставимы по числу стран.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внешние рубежи России охватывают разные части Евразии: от Европы до внутренней Азии и Тихоокеанского направления.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классификация соседних государств по географическому положению, актуальная на основе перечня стран-соседей России (без привязки к точным датам).
</a:t>
            </a:r>
            <a:endParaRPr lang="en-US" sz="10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и Баренцево моря поддерживают регулярные связи через порты и морские маршруты. Они важны для судоходства, обслуживания флота и обеспечения безопасного выхода к международным направлениям перевозок.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и северо-западные моря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 играет роль транспортного и экономического пространства. Оно поддерживает грузовые перевозки, рыболовство и сотрудничество между прикаспийскими территориями, а также морскую инфраструктуру.
</a:t>
            </a:r>
            <a:endParaRPr lang="en-US" sz="991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море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Карское, Лаптевых, Восточно-Сибирское, Чукотское, Берингово и Японское моря формируют дальние выходы России. Они обеспечивают связи с районами Северного Ледовитого океана и Тихого океана.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Дальний Восток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 Азовское моря связаны с региональной морской торговлей, пассажирскими перевозками и рыбным промыслом. Здесь развиты портовые комплексы и пункты взаимодействия на море.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и Азовское моря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723678"/>
            <a:ext cx="4348200" cy="229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связанные с границами России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разные моря поддерживают транспортные, промысловые и оборонные функции.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различаются по роли: одни сильнее связаны с международной торговлей и портами, другие — с промыслом и обороной, но все они расширяют внешние связи страны.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 и карты России (обобщение по морям, указанным в задании).
</a:t>
            </a:r>
            <a:endParaRPr lang="en-US" sz="137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граница влияет на развитие региона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логика влияния через пограничные процедуры и инфраструктуру (граница → пункты пропуска → транспорт → экономика).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и природные условия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северных участках границы многое зависит от сезонных условий: льда, ветра и состояния побережья. Это влияет на транспорт, работу постов и выбор маршрутов переправ.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лёд, тундра и побережье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и в горных районах решающую роль играют перевалы и узкие проходы. Они формируют естественные «коридоры» для дорог, коммуникаций и пунктов пропуска.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перевалы и узкие проходы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и речных участках ключевыми становятся мосты, переправы и устойчивость транспортных маршрутов. Реки и широты меняют условия строительства дорог и регулярность движения.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реки: переправы и логистика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лесной зоны важны подъездные пути, связь и возможность вести наблюдение. Природные ландшафты определяют, где удобнее располагать контрольные участки и инженерные объекты.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зона: наблюдение и инфраструктура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по природным зонам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пересекают почти все основные природные зоны страны: от холодных побережий Арктики до степей, гор и речных долин.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означает разные условия для транспорта и инфраструктуры пограничного контроля, а значит — и разные практики организации работы.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справочники и карты России (обобщение зон, пересекаемых границами).
</a:t>
            </a:r>
            <a:endParaRPr lang="en-US" sz="12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города и повседневная жизнь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приграничном посёлке начинается с поездок на работу, учёбу и за покупками в соседний район. Здесь чаще слышны разные языки, а привычные маршруты завязаны на пункты пропуска и расписание транспорта.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город, где граница «рядом»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через регион проходят внешние рубежи, особенно ценными становятся дороги, маршруты и устойчивое сообщение. Поэтому в приграничных городах развиваются рынки, логистические сервисы и дополнительные связи с соседними территориями.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транспорт и связи определяют ритм жизни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люди налаживают связи с соседними странами через торговлю и сервисы. Доставка товаров, ожидание контроля и удобные подъезды к пунктам пропуска напрямую влияют на темп местной экономики.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торговля через границу: от рынка до заказов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границы России в истории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Рубежи формировались по мере роста территорий и влияния соседних государств. Изменения происходили из‑за войн, союзов и необходимости укреплять защищённые направления.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средневековые рубежи (вокруг Руси)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потрясений и распада прежних государств некоторые рубежи менялись. Современная форма границ стала результатом сложного сочетания событий прошлых веков.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новые политические изменения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могли становиться короче или переноситься после переговоров и заключения соглашений. Такие изменения влияли на транспортные пути и состав приграничных регионов.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рубежей через договоры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периоды Россия расширялась на восток, а также укрепляла северные подступы. Это требовало новых дорог, опорных пунктов и договорённостей с соседями.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земель (расширение на восток)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России по сторонам света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дополняется морскими направлениями Арктики и Тихого океана: они тоже поддерживают внешние связи и коммуникации России.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соседей показывает, что Россия одновременно работает с европейскими и азиатскими направлениями, а морская среда усиливает эту «связность».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соседних государств по сторонам света на основе перечня стран-соседей России, без привязки к длинам границ.
</a:t>
            </a:r>
            <a:endParaRPr lang="en-US" sz="11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тянутся на огромные расстояния и проходят через тундру, леса, степи и горы. Они важны для безопасности, торговли, транспорта, морских связей и повседневной жизни приграничных людей.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России объединяют и защищают страну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2026-05-11T19:23:52Z</dcterms:created>
  <dcterms:modified xsi:type="dcterms:W3CDTF">2026-05-11T19:23:52Z</dcterms:modified>
</cp:coreProperties>
</file>