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и стихотворение «Вот маленький плюшевый слон...»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игрушка в стихах Маршака оживает и становится близкой.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Самуил Маршак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— один из самых любимых детских поэтов. Он писал простыми, ясными словами, умел точно рифмовать и превращал обычные вещи в добрые, запоминающиеся образы.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343" y="1887806"/>
            <a:ext cx="143438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нежность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важнее всего не действие, а чувство. Стихотворение наполнено лаской, спокойствием и добрым отношением к любимой игрушке.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как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плюшевый слон в стихотворении не просто вещь, а почти живой участник детского мира. Он становится центром внимания и вызывает тёплую улыбку.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 мир так, как его может увидеть ребёнок: просто, внимательно и с воображением. Обычная вещь в таком взгляде становится особенной.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фантазии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в стихотворении будто выходит из игры и становится почти сказочным. Это помогает почувствовать, как легко детская фантазия оживляет предметы.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Плюшевый слон как образ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 очень уютный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Плюшевый слон выглядит мягким, тёплым и трогательным. Он словно хранит в себе спокойствие детской комнаты. Такой образ легко представить рядом с подушкой, книжкой или одеялом, где всё дышит домашним уютом.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Смешной, но добрый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есть ласковая улыбка. Слон не пугает и не кажется серьёзным — он вызывает симпатию своей маленькостью и мягкостью. Благодаря этому игрушка запоминается сразу и остаётся в памяти надолго.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вещь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такая игрушка может быть особенно важной. Она становится другом, которого хочется держать рядом. Маршак показывает именно это чувство: как простая игрушка превращается в дорогую сердцу часть жизни.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важнее звучит контраст между большим слоном и его маленькой игрушечной версией.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Я. Маршака «Вот маленький плюшевый слон...»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контраст делает образ ярким и сразу заметным для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— мягкая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почти сразу чувствует доброжелательный тон. В стихотворении нет тревоги: всё звучит спокойно, ласково и по-домашнему.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игра воображения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игрушка начинает восприниматься как маленький герой. Это создаёт ощущение игры, где предметы словно умеют чувствовать и отвечать на внимание.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тёплая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светлое впечатление. Слон запоминается как милый, смешной и очень любимый образ, к которому хочется вернуться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ребёнка в стихах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узнать знакомый детский мир: кровать, мягкие вещи, любимая игрушка и спокойный домашний уголок. Всё это создаёт ощущение уюта и защищённости.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мир близок младшим школьникам, потому что он напоминает их собственную комнату. Маршак показывает, как в привычной обстановке рождаются фантазия, тепло и привязанность.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юмор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неожиданности: слон обычно огромный, а здесь он маленький и плюшевый. Именно это несоответствие вызывает добрую улыбку.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у Маршака не обидная и не резкая. Она мягкая, ласковая и очень светлая, поэтому читателю приятно смотреть на игрушку как на забавного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приёму стихотворение становится живым и выразительным. Ребёнок легко представляет слона и запоминает его как необычный, почти сказочный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39804"/>
            <a:ext cx="254651" cy="226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 стихотворения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спокойно и ровно. Звучание строк помогает услышать мягкий, размеренный темп, который подходит доброму детскому тексту.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рифмы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делают текст звонким и заметным. Они помогают детям легко следить за строками и быстрее запоминать их при чтении вслух.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стихотворении похож на маленькие шаги: он ровный, понятный и устойчивый. Благодаря этому текст удобно повторять и учить наизусть.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чтения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ясное звучание помогают читать стихотворение без спешки. Для учеников 1 класса это особенно важно: текст легко воспринимается и хорошо запоминается.
</a:t>
            </a:r>
            <a:endParaRPr lang="en-US" sz="8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 делает игрушечного слона понятным, тёплым и очень близким.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Я. Маршака «Вот маленький плюшевый слон...»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ласковые слова помогают увидеть в нём не вещь, а любимый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детская поэзия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видел чудо в простом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умел замечать то, что ребёнок видит каждый день: игрушку на полке, кошку у окна, снежинку на рукаве. Из таких деталей он создавал добрые и живые стихи, которые легко представить и читать вслух.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разговаривают с детьми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просто и ясно, словно дружеский разговор. В них есть ритм, игра, улыбка и понятные образы, поэтому детский читатель быстро узнаёт знакомый дом, любимых животных и маленькие домашние чудеса.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ярких иллюстраций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Маршака часто хочется рисовать: рядом с поэтом легко вообразить стопку детских книг, а на страницах — смешных зверей, игрушки и уютные комнаты. Такой мир выглядит тёплым, светлым и очень близким ребёнку.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замечать красоту в обычной вещи. Маленькая игрушка становится интересной, если внимательно на неё посмотреть и увидеть в ней характер, настроение и особую ценность для ребёнка.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доброму отношению к любимым предметам. Бережность здесь важна не меньше, чем игра: то, что дорого сердцу, хочется хранить аккуратно, с заботой и вниманием.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воображение. Читатель легко представляет, что плюшевый слон почти живой, а значит, фантазия помогает сделать мир ярче, мягче и немного сказочнее.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радость может быть совсем маленькой. Достаточно знакомой игрушки, тёплого взгляда и добрых слов, чтобы почувствовать уют и улыбнуться.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тёплое впечатление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улыбается: образ маленького плюшевого слона кажется забавным и неожиданным. Сразу чувствуется, что это не обычный предмет, а любимая вещь из детского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мягкое, ласковое отношение. Игрушка воспринимается как близкая и почти живая, поэтому вместо удивления появляется симпатия и тихая радость.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спокойное, домашнее настроение. Стихотворение запоминается как светлая детская картинка, в которой есть уют, забота и добрая улыбка.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чёткий ритм помогают быстро уловить звучание текста. Он читается легко, почти как спокойная игра слов, поэтому дети без труда повторяют его вслух.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маленького слона сразу привлекает внимание. В нём есть смешная неожиданность, а ещё ясность и простота, которые делают стихотворение особенно цепким для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343" y="1887806"/>
            <a:ext cx="143438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детским опытом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привязанность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Плюшевый слон напоминает ту вещь, к которой ребёнок относится особенно бережно. В этом чувстве много ласки, привычки и настоящей детской любви.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детям знакомо желание держать любимую игрушку возле подушки. Она становится частью вечернего уюта и помогает чувствовать себя спокойно и защищённо.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маленький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легко становится героем личной истории. Для ребёнка это не просто предмет, а важная часть его комнаты, игр и добрых воспоминаний.
</a:t>
            </a:r>
            <a:endParaRPr lang="en-US" sz="11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Маршака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простые слова, которые понятны младшему школьнику. Благодаря этому стихотворение звучит естественно и не требует сложного объяснения.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делают текст музыкальным. Строки легко произносить вслух, а их звучание помогает лучше почувствовать настроение и запомнить образ слона.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выражения создают яркую картинку без лишних деталей. Каждое слово работает на образ, поэтому стихотворение кажется живым, ясным и добрым.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важно показать мягкость игрушки и уют комнаты. Тёплый свет, спокойные цвета и аккуратные детали сразу настраивают на добрый, домашний тон. Тогда слон выглядит не большим животным, а любимой детской игрушкой.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добавить рядом книжку, подушку или одеяло. Такие предметы помогают увидеть, что слон живёт в мире ребёнка, где всё знакомо, тихо и очень по-доброму.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1887–1964
</a:t>
            </a:r>
            <a:endParaRPr lang="en-US" sz="5231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Самуила Яковлевича Маршака, автора, который умел превращать простую игрушку в тёплый и запоминающийся поэтический образ.
</a:t>
            </a:r>
            <a:endParaRPr lang="en-US" sz="1899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 Я. Маршаке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промежуток показывает, что Маршак писал для нескольких поколений детей, сохраняя ясность, доброту и интерес к маленькому читательскому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стихотворение, нужно уловить мягкий, почти ласковый тон. Он делает текст спокойным и помогает почувствовать, что речь идёт о любимой вещи.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искать в тексте сложный сюжет. Главное здесь — настроение, которое складывается из добрых слов, ритма и нежного отношения к игрушке.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 смешной контраст: слон в жизни большой, а в стихотворении он маленький и плюшевый. Именно эта неожиданность вызывает улыбку.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на ощущение уюта. Вместе они создают светлую картину детства, где простая вещь становится особенно дорогой и близкой.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слон — большой поэтический образ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Маршака показывает, как из простой игрушки рождается тёплый образ детства. В нём есть ритм, улыбка и доброта, поэтому текст легко запоминается и трогает сердце.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2026-05-23T23:34:07Z</dcterms:created>
  <dcterms:modified xsi:type="dcterms:W3CDTF">2026-05-23T23:34:07Z</dcterms:modified>
</cp:coreProperties>
</file>