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 гласные в русском языке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слову звучать ясно и 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во 2 классе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вы читаете и пишете всё больше новых слов, а в них часто прячутся безударные гласные. Если научиться замечать их вовремя, ошибок станет меньше, а письмо — аккуратнее.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ударный слог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 — это часть слова, которая произносится сильнее остальных. Именно он слышится громче, чётче и помогает правильно узнать слово.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услышать в словах: во́да, молоко́, каранда́ш. В них ударный слог звучит особенно ясно, будто слово само подсказывает себя.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обычно бывает только одно ударение. Оно может стоять на любом слоге, поэтому его нужно не угадывать, а внимательно находить.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слове отмечают ударение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Голосовая подсказка над буквой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ударения ставят над той гласной, которая произносится сильнее других. Он сразу показывает, какой слог нужно выделить голосом. Так в словах зве́зды, пиро́г и учи́тель ударная буква становится заметной даже издалека.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наглядным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удобно показать крупное слово, где ударная гласная выделена ярко или цветом. Тогда ребёнок видит не только написание, но и слышит, как слово звучит. Такой приём помогает запомнить ударение почти без усилий.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безударными гласными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Слог звучит тише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гласная оказывается без ударения, она произносится слабее и короче. Из-за этого звук слышится не так отчётливо, как в ударном слоге.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Букву легче 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слух безударная гласная может звучать расплывчато. Поэтому при письме хочется выбрать букву наугад, а это уже путь к ошибке.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Нужна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молоко́ безударными остаются первые два слога, а последний звучит сильнее всего. Такие гласные нужно особенно внимательно проверять при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безударные гласные можно перепутать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Слышатся похоже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гласные звучат не очень чётко, поэтому на слух их легко перепутать. Слово будто шепчет, а не говорит громко и уверенно.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по слуху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записывать слово только так, как оно слышится, можно выбрать неверную букву. Особенно часто это случается в парах а и о, е и 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гадать, слово нужно проверить или вспомнить его написание. Проверка помогает выбрать правильную букву и не испортить даже самое знакомое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безударную гласную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от поиска сомнительного слога к выбору правильной буквы.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проверочное слово не помогает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нельзя проверить по правилу, потому что их написание не подсказывает ударный слог. Такие слова нужно запоминать целиком, как маленькие орфографические секреты.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словарным словам относятся, например, молоко́, соба́ка, сапо́г. Их полезно повторять вслух несколько раз, чтобы и написание, и ударение надёжно остались в памяти.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словариках трудные слова часто отмечены отдельно. Там можно увидеть и правильные буквы, и знак ударения, чтобы не перепутать их при чтении и письме.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сомнение не исчезает, лучше сразу заглянуть в словарь. Это быстрее, чем долго гадать, и гораздо спокойнее для тетради — она тоже любит порядок.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ударение меняет смысл слова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или замок?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написание может означать совсем разные вещи. За́мок — это старинное здание с башнями, а замо́к — маленькое устройство для дверей. Стоит поменять ударение, и вместо дворца получится ключик с секретом.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 или мука?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му́ка слышится страдание, а в слове мука́ — белый продукт для теста. Ударение словно волшебная палочка: один и тот же набор букв превращает слово то в кухню, то в грустную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2547617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7009" y="2578559"/>
            <a:ext cx="346800" cy="277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63146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ударение в слове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по слогам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раздели слово на слоги и прочитай его медленно. Так легче услышать, какой слог звучит сильнее, а какой будто прячется в тени.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громче и яснее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 произносится заметнее других: он как маленький барабанщик в слове. В словах ко-ро́-ва, ре-бя́-та и у-чи́-тель его легко уловить.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несколько 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длинное, помоги себе спокойным повторением. Когда произносишь его не спеша, ударение слышится яснее, а слово запоминается намного лучше.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живой речи ударение помогает выделить главное слово в вопросе или сообщении, чтобы собеседник сразу понял смысл фразы и не перепутал его с похожей.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спрашиваем или удивляемся, голос часто становится сильнее на одном слове. Так фраза звучит выразительнее и понятнее для слушателя.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Послушайте: «Где тетра́дь?» и «Что случи́лось?». В таких фразах ударение словно подсказывает, на что нужно обратить особое внимание.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разговорной речи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ребята ошибаются в словах с безударными гласными, потому что слышат букву не совсем отчётливо и пишут так, как им кажется на слух.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появляются и в длинных словах: пока читаешь их медленно, можно потерять ударный слог и пропустить нужную букву в середине слова.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путаница в словарных словах. Их нельзя проверить обычным способом, поэтому приходится запоминать написание особенно внимательно.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произносить слово медленно и ясно. Когда слово слышится чётче, буквы выбираются увереннее, а запись получается аккуратнее.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со словом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сначала услышать ударение, затем проверить безударную гласную и только после этого записать слово без ошибки.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лучше работают маленькие подписи и ассоциации, которые вызывают улыбку. Когда слово связано с ярким образом, его легче увидеть, услышать и правильно произнести даже через несколько дней.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и смешные подсказки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трудное слово никак не запоминается, помогает смешная картинка или короткая рифма. Например, к слову пиро́г легко представить большой румяный пирог, который пахнет на весь класс. Тогда ударение словно «приклеивается» к памяти и не убегает.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путают именно эти сочетания, потому что они звучат похоже и требуют проверки по ударению.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«Ударение. Ударные и безударные гласные»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пары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гласных особенно часто вызывают затруднения в безударном положении.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заглянуть в словарь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выручает, если проверка не помогает, а написание слова всё ещё вызывает сомнение или кажется слишком трудным для запоминания.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ударный гласный слышится ясно и отчётливо, его легко выделить в слове. Он помогает понять, какой слог звучит сильнее других.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маленьких правила для памяти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гласный нельзя писать наугад. Его нужно обязательно проверить, чтобы не перепутать похожие буквы и не допустить лишнюю ошибку.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лучше запоминать целиком, как маленькие картинки. Тогда они быстрее вспоминаются на уроке, в тетради и даже в диктанте.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для тренировки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Поймай ударный слог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слова вслух и хлопают, когда слышат ударение. На карточках можно выделить гласную цветом, а рядом нарисовать стрелку, которая указывает на самый сильный слог. Такое упражнение превращает чтение в весёлую разминку для ушей и глаз.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и исправь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короткие слова с одной нарочно перепутанной буквой, а ученики ищут неточность и подбирают проверочное слово. Карточки, смайлики и школьные значки делают задание похожим на игру. Так трудные слова запоминаются быстрее и охотнее.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знание ударения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ударения помогает читать слова без спешки и правильно понимать их звучание. Ребёнок увереннее замечает, какой слог нужно выделить голосом.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делает речь более чёткой и выразительной. Слушателю проще понять смысл слова, а самому говорящему — не сбиться при произношении.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становится легче находить опасные места в слове. Это помогает реже путать буквы и аккуратнее записывать слова в тетради.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слышится и произносится ясно, учиться становится спокойнее и интереснее. Русский язык перестаёт казаться сложным и становится понятнее.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— ключ к точному слову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слышать ударный слог, проверять безударные гласные и не забывать про словарь, можно писать увереннее. Тогда слова становятся понятнее, а ошибки встречаются гораздо реже.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2026-05-21T21:14:19Z</dcterms:created>
  <dcterms:modified xsi:type="dcterms:W3CDTF">2026-05-21T21:14:19Z</dcterms:modified>
</cp:coreProperties>
</file>