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4" name="Text 1"/>
          <p:cNvSpPr txBox="1"/>
          <p:nvPr/>
        </p:nvSpPr>
        <p:spPr>
          <a:xfrm>
            <a:off x="1085985" y="1196341"/>
            <a:ext cx="35850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энергия в клетке: ключ к жизни
</a:t>
            </a:r>
            <a:endParaRPr lang="en-US" sz="3600" dirty="0"/>
          </a:p>
        </p:txBody>
      </p:sp>
      <p:sp>
        <p:nvSpPr>
          <p:cNvPr id="5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процессы обмена веществ и энергии в каждой живой клетке.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обмена веществ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учёные впервые доказали химическую основу жизненных процессов. Современные технологии, такие как МРТ и генетика, позволяют глубже изучать метаболизм клеток.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метаболизм?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— это все химические реакции клетки, объединяющие процессы синтеза (анаболизм) и распада (катаболизм).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строит сложные молекулы, используя энергию, необходимую для роста и восстановления тканей.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расщепляет молекулы, выделяя энергию, поддерживающую жизнедеятельность клетки.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органеллы в обмене веществ
</a:t>
            </a:r>
            <a:endParaRPr lang="en-US" sz="2568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9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энергетические станции
</a:t>
            </a:r>
            <a:pPr algn="l" indent="0" marL="0">
              <a:lnSpc>
                <a:spcPct val="90000"/>
              </a:lnSpc>
              <a:buNone/>
            </a:pPr>
            <a:r>
              <a:rPr lang="en-US" sz="43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вырабатывают АТФ через окислительное фосфорилирование, обеспечивая клетку энергией для всех функций.
</a:t>
            </a:r>
            <a:endParaRPr lang="en-US" sz="1299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и рибосомы
</a:t>
            </a:r>
            <a:pPr algn="l" indent="0" marL="0">
              <a:lnSpc>
                <a:spcPct val="90000"/>
              </a:lnSpc>
              <a:buNone/>
            </a:pPr>
            <a:r>
              <a:rPr lang="en-US" sz="4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Эндоплазматический ретикулум синтезирует белки и липиды, а рибосомы собирают белковые молекулы согласно генетической информации.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— переработчики и утилизация
</a:t>
            </a:r>
            <a:pPr algn="l" indent="0" marL="0">
              <a:lnSpc>
                <a:spcPct val="90000"/>
              </a:lnSpc>
              <a:buNone/>
            </a:pPr>
            <a:r>
              <a:rPr lang="en-US" sz="39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 ферменты для расщепления и удаления из клетки отслуживших или повреждённых веществ.
</a:t>
            </a:r>
            <a:endParaRPr lang="en-US" sz="1195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органеллы в обмене веществ
</a:t>
            </a:r>
            <a:endParaRPr lang="en-US" sz="2568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энергетики клетки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получает энергию из глюкозы, жирных кислот и аминокислот, которые расщепляются в дыхании.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происходит синтез АТФ — универсального аккумулятора энергии для клеточных процессов.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Окисление питательных веществ сопровождается выделением тепла и созданием энергии для работы клеточных систем.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обмен веществ в клетке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использования питательных веществ и энергии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Амилаза: разрушение крахмала
</a:t>
            </a:r>
            <a:pPr algn="l" indent="0" marL="0">
              <a:lnSpc>
                <a:spcPct val="90000"/>
              </a:lnSpc>
              <a:buNone/>
            </a:pPr>
            <a:r>
              <a:rPr lang="en-US" sz="3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фермент быстро расщепляет крахмал до глюкозы, обеспечивая клетку сахаром для получения энергии.
</a:t>
            </a:r>
            <a:endParaRPr lang="en-US" sz="1128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Липаза: расщепление жиров
</a:t>
            </a:r>
            <a:pPr algn="l" indent="0" marL="0">
              <a:lnSpc>
                <a:spcPct val="90000"/>
              </a:lnSpc>
              <a:buNone/>
            </a:pPr>
            <a:r>
              <a:rPr lang="en-US" sz="3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Липазы превращают жиры в глицерин и жирные кислоты, которые затем участвуют в энергетическом обмене.
</a:t>
            </a:r>
            <a:endParaRPr lang="en-US" sz="1128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Протеазы: разбор белков
</a:t>
            </a:r>
            <a:pPr algn="l" indent="0" marL="0">
              <a:lnSpc>
                <a:spcPct val="90000"/>
              </a:lnSpc>
              <a:buNone/>
            </a:pPr>
            <a:r>
              <a:rPr lang="en-US" sz="3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расщепляют белки до аминокислот, необходимых для построения новых белковых структур.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в обмене веществ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АТФ в клетке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— главный энергетический носитель клетки, который накапливает и переносит энергию для различных процессов.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АТФ происходит преимущественно в митохондриях при окислительном фосфорилировании.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Потраченная энергия АТФ используется для биосинтеза, транспорта веществ и мышечной сократимости.
</a:t>
            </a:r>
            <a:endParaRPr lang="en-US" sz="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биохимия,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молекулы АТФ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состоит из аденина, рибозы и трёх связанных фосфатных групп.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последней фосфатной связи выделяет энергию, необходимую для клеточных функций.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Аэробное дыхание происходит в митохондриях с кислородом, создавая до 38 молекул АТФ из одной глюкозы.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Анаэробное дыхание идет без кислорода, протекает в цитоплазме и даёт лишь 2 молекулы АТФ.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анаэробном процессе накапливаются промежуточные продукты, например, молочная кислота.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пути обеспечивают клетку энергией, но аэробный эффективнее и дает больше ресурсов для роста.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Аэробное и анаэробное дыхание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759939"/>
            <a:ext cx="4724400" cy="17577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и катаболизм тесно связаны, обеспечивая динамическое равновесие и функционирование клеточного метаболизма.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9 класса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различия между анаболизмом — построением сложных молекул с затратой энергии, и катаболизмом — разрушением веществ с выделением энергии. Эти процессы взаимодополняют друг друга и поддерживают баланс в клетке.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2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анаболизма и катаболизма
</a:t>
            </a:r>
            <a:endParaRPr lang="en-US" sz="2726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1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преобразование энергии у растений
</a:t>
            </a:r>
            <a:endParaRPr lang="en-US" sz="2119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хлорофилла в поглощении света
</a:t>
            </a:r>
            <a:pPr algn="l" indent="0" marL="0">
              <a:lnSpc>
                <a:spcPct val="90000"/>
              </a:lnSpc>
              <a:buNone/>
            </a:pPr>
            <a:r>
              <a:rPr lang="en-US" sz="3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— пигмент зеленых растений, который поглощает световую энергию. Этот процесс запускает цепь реакций, преобразующих солнечный свет в химическую энергию, необходимую для создания органических веществ.
</a:t>
            </a:r>
            <a:endParaRPr lang="en-US" sz="1069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глюкозы и кислорода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фотосинтеза растения преобразуют углекислый газ и воду в глюкозу — источник энергии, и выделяют кислород как побочный продукт, поддерживающий жизнь на планете.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хлоропластов и их функции
</a:t>
            </a:r>
            <a:pPr algn="l" indent="0" marL="0">
              <a:lnSpc>
                <a:spcPct val="90000"/>
              </a:lnSpc>
              <a:buNone/>
            </a:pPr>
            <a:r>
              <a:rPr lang="en-US" sz="36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7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— органеллы растений, где происходит фотосинтез. Они содержат тилакоиды и стромы, обеспечивающие условия для светозависимых и светонезависимых реакций.
</a:t>
            </a:r>
            <a:endParaRPr lang="en-US" sz="1093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1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преобразование энергии у растений
</a:t>
            </a:r>
            <a:endParaRPr lang="en-US" sz="2119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дыхание: этапы и продукты
</a:t>
            </a:r>
            <a:endParaRPr lang="en-US" sz="2666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 происходит в цитоплазме и включает расщепление глюкозы на пируват, при этом выделяется небольшое количество энергии и НАДH.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цикле Кребса, происходящем в митохондриях, пируват окисляется до углекислого газа с образованием электронных переносчиков и АТФ.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Электронно-транспортная цепь использует электроны для синтеза большого количества АТФ и образования воды из кислорода.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продуктами клеточного дыхания являются вода, углекислый газ и молекулы АТФ, которые обеспечивают энергией клеточные процессы.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митохондрий в энергетическом обмене
</a:t>
            </a:r>
            <a:endParaRPr lang="en-US" sz="2327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«энергетические станции» клетки, где в аэробных условиях синтезируется АТФ из питательных веществ и кислорода.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органеллы содержат собственную ДНК и рибосомы, что обеспечивает их частичную автономию и способность адаптироваться к потребностям клетки.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клетках с высокой энергетической потребностью, например мышечных, митохондрий особенно много, что отражает их важность для жизнедеятельности.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биохимии клетки, 2022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энергии в клетке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энергии расходуется на создание и восстановление структур клетки, поддерживая её жизнедеятельность и адаптацию.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направляет энергию преимущественно на синтез и поддержание гомеостаза, что является залогом её стабильности и функционирования.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обмена веществ у животных и человека
</a:t>
            </a:r>
            <a:endParaRPr lang="en-US" sz="1939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регулируется нервной и эндокринной системами, обеспечивая быстрые и точные изменения в ответ на внешние факторы.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метаболизма зависит от возраста, температуры тела, уровня активности и характера питания, варьируясь в течение жизни.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обмен веществ может снижаться при голодании и восстанавливаться или ускоряться во время физической нагрузки и подросткового возраста.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
</a:t>
            </a:r>
            <a:pPr algn="l" indent="0" marL="0">
              <a:lnSpc>
                <a:spcPct val="90000"/>
              </a:lnSpc>
              <a:buNone/>
            </a:pPr>
            <a:r>
              <a:rPr lang="en-US" sz="3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хроническое заболевание, связанное с недостатком инсулина или нарушением чувствительности клеток к нему, что ведет к повышенному уровню глюкозы в крови и ухудшению обмена веществ.
</a:t>
            </a:r>
            <a:endParaRPr lang="en-US" sz="917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Гирке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Наследственное заболевание, при котором дефект фермента нарушает расщепление гликогена, вызывая гипогликемию и расширение печени, требующее контроля питания и лечения.
</a:t>
            </a:r>
            <a:endParaRPr lang="en-US" sz="929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Ожирение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дисбаланса между поступлением и расходом энергии, приводящий к избыточному накоплению жировых отложений, что увеличивает риск заболеваний сердца и диабета.
</a:t>
            </a:r>
            <a:endParaRPr lang="en-US" sz="929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нарушений обмена веществ
</a:t>
            </a:r>
            <a:endParaRPr lang="en-US" sz="27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обмена веществ для организма
</a:t>
            </a:r>
            <a:endParaRPr lang="en-US" sz="2518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обеспечивает клетки строительными блоками и энергией, необходимые для роста и восстановления тканей.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постоянной внутренней среды благодаря метаболизму позволяет организму эффективно реагировать на внешние изменения.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функционирующий обмен веществ способствует адаптации к окружающей среде и поддержанию здоровья организма.
</a:t>
            </a:r>
            <a:endParaRPr lang="en-US" sz="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необходима для транспортировки веществ через клеточную мембрану, что поддерживает внутренний баланс.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сложных молекул требует затрат энергии, которую поставляет АТФ, образованный в результатах обмена веществ.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молекул освобождает энергию для жизненно важных процессов в клетке, обеспечивая ее активность.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реакции обмена веществ тесно связаны с энергетическим обменом, формируя единый процесс жизнедеятельности.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обмена веществ и энергии
</a:t>
            </a:r>
            <a:endParaRPr lang="en-US" sz="2587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обмен веществ и энергия — фундамент жизни клетки
</a:t>
            </a:r>
            <a:endParaRPr lang="en-US" sz="3565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и энергетический обмен обеспечивают рост и восстановление клеток, поддерживая функционирование организма и его адаптацию к изменениям среды.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2026-05-09T05:01:47Z</dcterms:created>
  <dcterms:modified xsi:type="dcterms:W3CDTF">2026-05-09T05:01:47Z</dcterms:modified>
</cp:coreProperties>
</file>