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послевоенной деревне и о том, как доброта и труд важнее внешнего успеха.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«Матрёнин двор» А. И. Солженицына: человек, совесть и доброта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написан в 1959 году и опубликован в 1963-м в журнале «Новый мир». Солженицын опирался на наблюдения в деревне после возвращения из лагеря: бедность, тяжёлый труд, нехватка вещей и усталость людей.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место рассказа в литературе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характер раскрывается в терпении и трудолюбии. Матрёна не стремится доказать свою правоту или выделиться: она делает нужные дела спокойно, изо дня в день, без выгоды.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Важнейшая черта Матрёны — бескорыстие. Она привыкла заботиться о других больше, чем о себе, и поэтому в трудных ситуациях остаётся человечной, несмотря на равнодушие окружающих.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— одинокая деревенская женщина, живущая скромно и бедно. Она работает в колхозе, ведёт домашнее хозяйство, держит козу и почти всем помогает, даже когда самой трудно.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Васильевна: главная героиня рассказа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собранная в избе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изба Матрёны — не просто место, где живут. В ней будто сохраняется прошлое: привычный уклад, деревенская жизнь, внимательное отношение к простым вещам. Дом хранит смысл прожитых лет.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Разборка дома как знак распада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 начинают разбирать ради перевозки, становится видно, как рушится не только жильё. Разбираются связи между людьми, слабеет уважение, а прежняя, понятная всем нравственность постепенно исчезает.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Матрёны как образ старого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разговоры соседей сводятся к выгоде, тем заметнее становится спокойная забота Матрёны — и тем острее нравственный спор в сюжете.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в рассказе ценность человека меряют по-разному. Там, где действует расчёт, возникает конфликт; там, где труд и память, рождается человечность.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смысловых акцентов рассказа «Матрёнин двор» (качественная схема, без числовой статистики).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Матрёны и окружающих людей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сюжета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находит угол у Матрёны
</a:t>
            </a:r>
            <a:pPr algn="l" indent="0" marL="0">
              <a:lnSpc>
                <a:spcPct val="115000"/>
              </a:lnSpc>
              <a:buNone/>
            </a:pPr>
            <a:r>
              <a:rPr lang="en-US" sz="57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Наблюдатель-повествователь поселяется у Матрёны и начинает присматриваться к её повседневной жизни. Он видит обычные заботы и понимает, что за простотой скрыта сильная душа.
</a:t>
            </a:r>
            <a:endParaRPr lang="en-US" sz="1395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отдать горницу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просьба передать горницу. Дом для Матрёны становится предметом спора, а её спокойное отношение к людям неожиданно сталкивается с чужими интересами.
</a:t>
            </a:r>
            <a:endParaRPr lang="en-US" sz="1575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Разборка избы и подготовка к перевозке
</a:t>
            </a:r>
            <a:pPr algn="l" indent="0" marL="0">
              <a:lnSpc>
                <a:spcPct val="115000"/>
              </a:lnSpc>
              <a:buNone/>
            </a:pPr>
            <a:r>
              <a:rPr lang="en-US" sz="59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разборка дома и подготовка бревен к перевозке. Работа идёт по деревенским порядкам, но с каждым шагом становится ясно, что рушится прежняя цельность семьи и дома.
</a:t>
            </a:r>
            <a:endParaRPr lang="en-US" sz="1453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перевозка и трагедия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бревен происходит ночью, на железнодорожном пути случаются роковые обстоятельства. В гибели погибают Матрёна и Кира, а после смерти многое переосмысливается.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сюжета к трагическому финалу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 рассказа: от знакомства к разбору дома и окончательной потере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003" y="1527000"/>
            <a:ext cx="4785793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героев по тексту рассказа «Матрёнин двор».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разные характеры раскрывается главный нравственный смысл рассказа.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столкновении миров: Матрёна действует совестью, а конфликт разгорается из-за имущества и равнодушия, из-за чего трагедия выглядит особенно горько.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12790"/>
            <a:ext cx="276900" cy="22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рассказчика в произведении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и наблюдатель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по профессии учитель. Он приезжает в деревню, пытается устроить тихую жизнь и внимательно смотрит на то, как живут люди рядом с ним.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Пережитое лагерное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лагерное прошлое объясняет внутреннюю настороженность и тягу к спокойствию. Поэтому он особенно остро замечает, где в жизни сохраняется человеческое достоинство.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простого взгляда к пониманию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Матрёна кажется ему просто бедной хозяйкой. Постепенно он видит, что её сила проявляется в поступках, а не во внешней «значимости».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оценка через быт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его взгляд соединяются бытовые детали, личные наблюдения и вывод о морали. Так рассказ становится не только историей, но и уроком внимательности к людям.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 — бывший жених Матрёны, который думает прежде всего о хозяйственной выгоде и вопросах наследства. Его настойчивость запускает разбор дома и подталкивает конфликт между родственниками.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Фаддея особенно заметна власть собственности над человеческими чувствами. Старая обида и упрямый расчёт ломают привычные отношения, и из-за этого страдает тот, кто всю жизнь заботился о других.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 и спор вокруг имущества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и соседи воспринимали заботу Матрёны как привычное дело: раз «она помогает», значит, так и должно быть. Поэтому истинная сила её характера оставалась незамеченной.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причин показывает: главная ошибка окружающих — привычка к доброте. Когда человеку не придают значения, внешняя бедность заслоняет внутреннюю ценность.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авторская интерпретация по эпизодам и мотивам рассказа А. И. Солженицына «Матрёнин двор» (1959).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Матрёну не ценили при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53008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праведничества в рассказе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не совершает громких подвигов. Её нравственная сила рождается в мелочах: в уборке, заботе о доме, терпеливом труде, который не требует похвалы и награды.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Праведность в ежедневных делах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поступках чувствуется внутренний закон: брать чужое «по праву» она не стремится, зато охотно отдаёт своё время и силы. Поэтому споры вокруг имущества ранят её.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важнее выгод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почти никому не отказывает в просьбах и умеет сочувствовать. Помощь становится естественной частью её жизни, а не способом выглядеть лучше или получить выгоду.
</a:t>
            </a:r>
            <a:endParaRPr lang="en-US" sz="1477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расчёта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показывает: такие люди незаметны, но без них мир рушится. Их труд и человечность поддерживают нравственную ткань общества, даже когда их не ценят при жизни.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как опора духовной жизни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символов: от предметов к главной мысли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чтения рассказа через художественные детали (дом, печь, рельсы, коза, бревна, документы)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точно фиксирует быт: детали печи, стола, дороги, разговорные мелочи. За счёт этого повествование похоже на свидетельство очевидца и становится особенно убедительным.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слышны просторечные слова и живые интонации. Они помогают почувствовать, как говорят деревенские люди, и показывают различие между спокойной честностью и суетной заботой о выгоде.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соединяет документальную точность и сочувствие: факты изложены без украшений, но читатель видит человеческую боль и усталость. Так нравственная оценка возникает естественно, а не «поучением».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контрасты, повтор, короткие фразы и точечные подробности. Они «подсвечивают» смысл: доброта не кричит, но в нужный момент становится заметной и решающей.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важен принцип противопоставления: добрые качества проявляются тихо и постоянно, а корысть — в решениях и поступках, где выгода ставится выше 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вес «внутренних» ценностей: именно они формируют нравственный центр истории. Контраст с противоположностями раскрывает главный моральный смысл текста.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мотивам и персонажным линиям рассказа «Матрёнин двор» (А. И. Солженицын), качественная оценка распределения ценностей.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 и их противоположности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похорон многие по-настоящему осознают, кого они теряют. Рассказ показывает, как позднее замечают человека, который всю жизнь отдавал силы другим без громких слов.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делает заметной цену равнодушия: пока при жизни ценность Матрёны будто не входила в разговоры, вокруг шёл спор о вещах. В итоге исчезает главное — живая душа.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Матрёны случается внезапно и буднично: нет торжественных речей и «вывески» героизма. Именно поэтому трагедия кажется особенно горькой и правдивой.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Матрёны и смысл финала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113949"/>
            <a:ext cx="5955300" cy="26360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художественного текста рассказа А. И. Солженицына «Матрёнин двор» (эпизоды и описания).
</a:t>
            </a:r>
            <a:endParaRPr lang="en-US" sz="109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деревенского быта в рассказе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детали повседневной жизни с их смыслом: что именно видит читатель и какое чувство или проблему это раскрывает.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 работают как «ключи»: через них показаны и социальные причины беды, и личная уязвимость людей, оказавшихся между домом и опасным путём.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деревенском доме тепло рождается не от слов, а от работы: подогреть, накормить, обогреть. На фоне этого спокойного труда особенно заметно, как грубо и холодно ведут себя в споре об имуществе. Так предметы помогают почувствовать моральный контраст.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печь и холодные решения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 помогает, потому что иначе не умеет. Но окружающие перестают замечать это и начинают считать помощь обычной. История Матрёны показывает, что такая «привычка» может незаметно лишить людей важного: уважения к живой совести.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доброту принимают как должное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переезд дают ощущение, что жизнь не подчиняется планам. Рельсы становятся символом беды, которая приходит равнодушно и быстро. На этом фоне финал особенно подчёркивает: цена равнодушия бывает слишком высокой и поздней.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ночь: дорога без остановок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тексты для наглядных иллюстраций (для школьного обсуждения)
</a:t>
            </a:r>
            <a:endParaRPr lang="en-US" sz="23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проблема вплетена в сюжет: разборка дома и спор о наследстве сталкивают людей, а трагедия на дороге обнажает последствия равнодушия.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наибольший вес конфликта вокруг выгоды. Остальные проблемы усиливают его: когда ценность меряют вещами, страдают отношения и память.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эпизодам рассказа «Матрёнин двор» (А. И. Солженицын), тематическая группировка проблематики.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произведения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ценность человека не равна богатству или внешнему успеху. В рассказе это доказывают труд, доброта, совесть и готовность помогать другим. На таких людях держится нравственная жизнь.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ценность — в доброте и совести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2026-05-15T07:44:07Z</dcterms:created>
  <dcterms:modified xsi:type="dcterms:W3CDTF">2026-05-15T07:44:07Z</dcterms:modified>
</cp:coreProperties>
</file>