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натуральным показателем и её 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 повторного умножения и правила преобразования выражений.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позволяют записывать длинные произведения короче, быстрее считать и легче преобразовывать выражения. Эта тема помогает понять формулы, упростить дроби и подготовиться к дальнейшему изучению алгебры в 7 классе и выше.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степени в алгебре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степени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a^n показывает, что число a умножают само на себя n раз. Это удобный способ заменить длинное повторяющееся произведение короткой математической записью.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4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a называют основанием степени. Именно оно повторяется в произведении и определяет, какое число умножают несколько раз подряд.
</a:t>
            </a:r>
            <a:endParaRPr lang="en-US" sz="1199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n называют показателем степени. Оно показывает, сколько раз основание входит в произведение и сколько одинаковых множителей нужно записать.
</a:t>
            </a:r>
            <a:endParaRPr lang="en-US" sz="1177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2^3 = 2·2·2 = 8, 5^2 = 5·5 = 25, 7^4 = 2401. В каждом случае показатель указывает число повторений основания.
</a:t>
            </a:r>
            <a:endParaRPr lang="en-US" sz="13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 и записывают степени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читается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a^n читают как «a в степени n». Так сразу понятно, что речь идёт о повторном умножении одного и того же числа.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стоят части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пишут внизу слева, а показатель — справа сверху. Такое расположение помогает быстро увидеть, какое число повторяется и сколько раз.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4^3 читают «четыре в третьей степени», а 10^2 — «десять во второй степени». Эти примеры помогают привыкнуть к правильному произношению.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позволяют кратко записывать большие числа. Например, 10^3 = 1000, а 10^6 = 1000000. Такая запись экономит время и место в тетради.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степеней с натуральным показателем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правила помогают преобразовывать выражения со степенями и делать вычисления короче.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степеней заменяют длинные вычисления короткой и удобной записью, что облегчает упрощение выражений.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Алгебра, 7 класс: свойства степеней с натуральным показателем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степеней с одинаковым основанием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степеней с одинаковым основанием показатели складываются: a^m·a^n=a^(m+n). Основание остаётся тем же, потому что множители не меняются.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произведении одинаковые множители просто объединяются в одну группу. Поэтому вместо двух степеней с одним основанием получается одна степень с большим показателем.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двойкой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2^3·2^4 = 2^(3+4) = 2^7 = 128. Сначала складывают показатели, затем записывают результат в виде одной степени и находят значение.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пятёркой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5^2·5^3 = 5^(2+3) = 5^5 = 3125. Это правило удобно, когда нужно быстро упростить выражение без длинного перемножения всех множителей.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степеней с одинаковым основанием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показатели вычитаются: a^m: a^n=a^(m-n), если m&gt;n. Основание при этом не изменяется.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сокращения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сокращении одинаковых множителей в числителе и знаменателе остаётся меньшее количество одинаковых множителей. Именно поэтому показатель уменьшается на величину второго показателя.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семёркой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7^5:7^2 = 7^(5-2) = 7^3 = 343. После вычитания показателей остаётся степень с меньшим количеством повторений основания.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девяткой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9^4:9^1 = 9^(4-1) = 9^3 = 729. Это правило помогает быстро сокращать выражения и проверять вычисления без лишних шагов.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степени в степень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степень возводят в степень, показатели перемножаются: (a^m)^n=a^(m·n). Сначала сохраняют основание, затем находят общее число повторений.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0724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тройкой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(3^2)^4 = 3^(2·4) = 3^8 = 6561. Сначала перемножают показатели, а потом находят значение полученной степени.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250040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показатели умножаются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степень показывает, сколько раз повторяется уже готовая степень. Поэтому каждый множитель внутренней степени повторяется ещё n раз.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250040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двойкой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(2^3)^2 = 2^(3·2) = 2^6 = 64. Это свойство особенно полезно, когда нужно работать с большими степенями и не запутаться в записи.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растут степени числа 2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небольшом основании значения быстро увеличиваются, поэтому степени удобно использовать для краткой записи и сравнения больших чисел.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увеличение показателя на 1 удваивает результат, поэтому рост степени становится всё быстрее.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определению степени: 2^1–2^6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куб в геометрии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2^2 связано с площадью квадрата со стороной 2. Здесь степень показывает, что длина умножается на ширину, то есть на два одинаковых измерения.
</a:t>
            </a:r>
            <a:endParaRPr lang="en-US" sz="1207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2^3 связана с объёмом куба со стороной 2. В этом случае три одинаковых измерения перемножаются: длина, ширина и высота.
</a:t>
            </a:r>
            <a:endParaRPr lang="en-US" sz="1207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помогает понять, сколько одинаковых измерений участвует в вычислении. Для площади их два, а для объёма — уже три.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покажет иллюстрация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 квадрат и куб с подписанными сторонами. Тогда сразу видно, что 2^2 = 4, а 2^3 = 8.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выборе свойства степени: определить вид выражения, найти одинаковые основания, выбрать правило и упростить запись.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преобразования выражений со степенями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со степенями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3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основание и 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2^3 · 2^4 нужно складывать показатели, а не менять основание. Запись 4^7 неверна, потому что основание остаётся тем же и не складывается с другим числом.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36060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раскрывают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суммы нельзя распределять по слагаемым. Выражение (2+3)^2 не равно 2^2 + 3^2, потому что сначала нужно вычислить сумму внутри скобок.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13347" y="1919627"/>
            <a:ext cx="2433777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роль скобок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меняют порядок действий и смысл записи. Если переписать выражение невнимательно, можно получить другой результат, хотя внешне примеры выглядят похоже.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665" y="1602394"/>
            <a:ext cx="237924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и запись больших чисел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числа 10 позволяют записывать большие числа короче и без длинных цепочек нулей. Это ускоряет вычисления и делает запись аккуратнее.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10^3, 10^4 или 10^6 сразу показывает, насколько число велико. По числу нулей легко понять масштаб и сравнить два значения.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науке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и других точных науках степенная запись помогает быстро работать с очень большими и очень маленькими величинами, не перегружая формулы.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 информатике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программах и таблицах степенные формы уменьшают запись данных и помогают читать значения быстрее, особенно когда приходится сравнивать большие числа.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длинной записи и записи степенью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повторное умножение можно заменить степенной записью, сохранив тот же результат и сделав вычисление короче.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Степенная запись сокращает выражение, помогает быстрее считать и удобнее проверять ответ без лишних повторов.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 «Степень с натуральным показателем»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как замена одинаковых множителей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повторяющееся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посмотрите, какое число повторяется в произведении и сколько раз оно встречается. Именно это число станет основанием степени, а количество повторов — показателем.
</a:t>
            </a:r>
            <a:endParaRPr lang="en-US" sz="1223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кратко и точно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одинаковых множителей несколько, их можно заменить одной степенью без изменения значения выражения. Например, 4·4·4 = 4^3, а 9·9·9·9 = 9^4.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в преобразованиях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переход полезен при упрощении выражений, решении уравнений и вычислениях. Он делает запись короче, а работу с большими числами — заметно удобнее.
</a:t>
            </a:r>
            <a:endParaRPr lang="en-US" sz="12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степеней числа 3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показателя быстро меняет результат: каждое новое значение получается умножением предыдущего на 3.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очень быстро, поэтому степень удобно использовать для описания изменений, где значения увеличиваются многократно.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определению степени: 3^1, 3^2, 3^3, 3^4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степени в жизни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без лишних нулей
</a:t>
            </a:r>
            <a:pPr algn="l" indent="0" marL="0">
              <a:lnSpc>
                <a:spcPct val="100000"/>
              </a:lnSpc>
              <a:buNone/>
            </a:pPr>
            <a:r>
              <a:rPr lang="en-US" sz="41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запись экономит место, если число слишком велико для обычной строки. В тетради, калькуляторе или учебнике запись 10^6 сразу показывает масштаб и помогает не ошибиться при подсчётах.
</a:t>
            </a:r>
            <a:endParaRPr lang="en-US" sz="1161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объём рядом с нами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найти площадь квадрата или объём куба, степень помогает записать формулу коротко и понятно. Поэтому на чертежах и в учебных задачах часто встречаются записи вида 2^2 и 2^3, связанные с длиной ребра.
</a:t>
            </a:r>
            <a:endParaRPr lang="en-US" sz="110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физики и информатики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для измерений, вычислений и сравнения величин степени встречаются очень часто. Они позволяют работать с разными масштабами, не переписывая длинные числа каждый раз заново.
</a:t>
            </a:r>
            <a:endParaRPr lang="en-US" sz="12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примера показывают, как меняются показатели при умножении, делении и возведении степени в степень.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свойств степени на примерах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свойства степени с натуральным показателем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степеней с натуральным показателем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операции со степенями помогают быстро упрощать выражения: показатели складывают, вычитают или перемножают в зависимости от действия.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Степени: короткая запись, точный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 натуральным показателем делает запись повторного умножения короче, а вычисления — понятнее. Эти правила пригодятся и дальше, когда вы будете преобразовывать выражения и решать более сложные задания.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2026-05-29T23:01:56Z</dcterms:created>
  <dcterms:modified xsi:type="dcterms:W3CDTF">2026-05-29T23:01:56Z</dcterms:modified>
</cp:coreProperties>
</file>