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внешние экономические связи США и Канады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перевозят каждый день товары и энергию — и именно транспорт держит этот обмен вместе.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основа связей двух стран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США и Канады — почти 8 900 км, самая протяжённая в мире. Особенно плотно связи тянутся вдоль Великих озёр и побережий, а также в промышленных районах Онтарио, Мичигана, Квебека, Нью-Йорка и Британской Колумбии, где транспорт решает всё.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взаимной торговли США и Канады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стабильно входит в число ключевых торговых партнёров США, а США остаются главным рынком для канадского экспорта.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товарообороте особенно заметны автомобили и автокомпоненты, нефть и нефтепродукты, природный газ, древесина, металлы, электроэнергия и химическая продукция.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объёмы обмена требуют развитой логистики: дорог и железных дорог, пограничных переходов, портов и трубопроводов.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взаимной торговли по основным товарным группам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потоки формируют не один товар, а несколько крупных направлений — от энергоносителей до древесины и промышленного сырья.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товарных групп означает, что сбой в одном сегменте логистики может не «обнулить» торговлю, но перераспределит нагрузку на другие каналы.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на основе описанных товарных категорий (без указания официальных долей).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коридоры и пограничные переходы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Детройт–Виндзор: конвейер, который видно из окна грузовика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интенсивен обмен в интересах автомобильной промышленности: комплектующие и готовые детали проходят через узкий коридор «дорога — пункт контроля — производство». Даже небольшие задержки легко превращаются в простои для планирующихся поставок «точно вовремя».
</a:t>
            </a:r>
            <a:endParaRPr lang="en-US" sz="75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Буффало–Форт-Эри: промышленные цепочки на колесах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связывает грузовые потоки промышленной продукции и электроэнергии с приграничной логистикой. Трасса удобна для регулярных перевозок, когда важны предсказуемые сроки и возможность быстро наращивать объём в периоды спроса.
</a:t>
            </a:r>
            <a:endParaRPr lang="en-US" sz="82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Блейн–Суррей и Порт-Гурон–Сарния: разные грузы — общая роль автомоста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трассе Блейн–Суррей значимы контейнерные и смешанные перевозки, а в узле Порт-Гурон–Сарния через транспортную связку проходят нефть, газ и химическая продукция. В обоих случаях пограничные переходы работают как критические «вентили» потока.
</a:t>
            </a:r>
            <a:endParaRPr lang="en-US" sz="7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564802"/>
            <a:ext cx="4009200" cy="20104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транспортные узлы приграничной торговли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узлы формируют каркас обмена: каждый из них «заточен» под определённый набор грузов и способов доставки.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специализации показывает: транзит и экспорт держатся на «правильной» связке узла и типа груза, а не на универсальности маршрута.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Описано по структуре направлений и специализации узлов (качественные сведения).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в североамериканской логистике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активно перевозят зерно, уголь, древесину, металлы и автомобильные детали. Они особенно выгодны там, где объёмы большие, а расстояния длинные.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Стыковка сетей по обе стороны границы уменьшает количество перегрузок. Это сокращает время доставки между внутренними районами США и Канады и снижает «узкие места».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простоев на границе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выстроен сквозным способом, перевозчику не нужно многократно менять транспорт. В цепочке поставок появляется больше предсказуемости для производств и складов.
</a:t>
            </a:r>
            <a:endParaRPr lang="en-US" sz="70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промышленной кооперации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перевозки помогают снабжать заводы и логистические центры сырьём и компонентами. Это делает производственную кооперацию устойчивее даже при сезонных колебаниях.
</a:t>
            </a:r>
            <a:endParaRPr lang="en-US" sz="6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 ключевым признакам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выигрывает гибкостью, железная дорога — для массовых грузов, море — для международной грузовместимости, авиация — для скорости, трубопроводы — для непрерывных потоков нефти и газа.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логичнее начинать не с «самого лучшего», а с согласования типа груза, расстояния и того, насколько критичны сроки.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сравнительная шкала по описанным качествам видов транспорта (без привязки к конкретным тарифам).
</a:t>
            </a:r>
            <a:endParaRPr lang="en-US" sz="7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в системе США–Канада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груза и контрольных этапов в цепочке поставок.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 энергетическая взаимозависимость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связи США и Канады во многом держатся на сети нефте- и газопроводов, соединяющих районы добычи в Канаде с перерабатывающими центрами США.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поставляет в США сырую нефть, природный газ и электроэнергию, особенно в приграничные и промышленно развитые штаты, где спрос стабилен.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 транспорт выгоден для крупных объёмов: поток идёт непрерывно и снижает зависимость от длинных морских маршрутов и их сезонности. 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 морской транспорт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порты и типы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узлов формирует «каркас» направления: крупные порты включают Тандер-Бей и Дулут, а также Кливленд и Монреаль. Визуально это можно показать сухогрузом на озёрах или контейнерным терминалом, который принимает и перегружает поток.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водный коридор к мировым рынкам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Великих озёр и река Святого Лаврентия связывает внутренние районы Канады и США с международной логистикой. По маршрутам перевозят руду, зерно, уголь, сталь, химическую продукцию и контейнерные грузы, обеспечивая регулярность цепочек поставок.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торговых потоков по 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мощный связующий коридор проходит между Онтарио и Средним Западом США, а северо-западное направление опирается на Британскую Колумбию и портовую инфраструктуру.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торговля концентрируется вокруг индустриальных и портовых «узлов», а не распределяется равномерно: логистика следует за производством и складскими мощностями.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описанным направлениям потоков в открытых аналитических обзорах (точные численные доли не приведены).
</a:t>
            </a:r>
            <a:endParaRPr lang="en-US" sz="6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промышленность как пример трансграничной кооперации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Автопром США и Канады часто работает по принципу «точно вовремя»: детали и узлы курсируют между странами до момента окончательной сборки. Это делает границу частью производственного ритма, а не внешним этапом.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Онтарио, Мичиган и Огайо образуют производственный пояс, где сборочные операции, штамповка, выпуск комплектующих и логистика взаимосвязаны. Такая связность снижает потери времени и поддерживает предсказуемость поставок для заводов.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многие компоненты многократно пересекают границу, любая задержка с досмотром или оформлением быстро отражается на конвейерах. Падают темпы, растут складские запасы и повышается себестоимость готового автомобиля.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следует практический вывод: эффективность торговли обеспечивается не только транспортом, но и согласованными процедурами, планированием смен и резервами в цепях поставок. Кооперация становится конкурентным преимуществом при высокой синхронизации.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374580"/>
            <a:ext cx="3971100" cy="2394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 и наиболее подходящие транспортные каналы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канала определяется свойствами груза: срочностью, объёмом, массой и восприимчивостью к срокам. Чем выше требования к времени и ценности, тем вероятнее сочетание «дорогих, быстрых» решений; для массовых товаров чаще выбирают «вместимые».
</a:t>
            </a:r>
            <a:endParaRPr lang="en-US" sz="909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устойчивое соответствие: массовые грузы тяготеют к вместительным видам транспорта, а дорогие и чувствительные к времени товары — к более гибким маршрутам и скоростным плечам.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перевозок из описаний взаимной торговли США и Канады (без привязки к конкретным статистическим показателям).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009" y="2223440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правила и регулирование перевозок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USMCA и происхождение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USMCA упростило подтверждение происхождения, сделав торговлю между США и Канадой более предсказуемой. Это снижает риск «лишних» процедур и помогает планировать маршруты, когда товар пересекает границу многократно.
</a:t>
            </a:r>
            <a:endParaRPr lang="en-US" sz="908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Контроль, санитарные требования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упрощение правил происхождения, сохраняются таможенный контроль, санитарные нормы и проверки безопасности. Для перевозчиков важно заранее готовить документы и подтверждения, чтобы досмотр занимал минимальное время.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декларирование и согласованность стандартов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декларирование ускоряет обмен сведениями, но требует точности: важны сроки досмотра, параметры веса и габаритов. Согласованность правил по обе стороны границы работает как «регулируемый фильтр».
</a:t>
            </a:r>
            <a:endParaRPr lang="en-US" sz="882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стоимость перевозок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маршруты особенно подвержены рискам: снегопады и гололёд увеличивают затраты на безопасность и время в пути, а в узлах усиливаются простои.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близком расстоянии расходы могут заметно различаться из‑за очередей и ограничений пропускной способности: итог формируется всей логистической сетью.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по описанным факторам влияния (точные статистические доли не приведены).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занятость и развитие приграничных территорий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Логистический хаб, который «склеивает» цепочку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приграничных городов транспортные компании создают рабочие места в складской логистике, управлении цепями поставок и на терминалах. Когда увеличивается поток грузов, растёт спрос на ремонт техники и операционные услуги. В итоге инфраструктура превращается в устойчивый источник занятости.
</a:t>
            </a:r>
            <a:endParaRPr lang="en-US" sz="670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смены и контейнерные потоки: как деньги работают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деятельность поддерживает местную экономику через обслуживание судов, обработку грузов и подготовку отправок. В таких местах быстрее заметны сезонные колебания спроса: меняется нагрузка на склады и транспортные плечи. Развитие порта усиливает роль региона как точки входа на рынки.
</a:t>
            </a:r>
            <a:endParaRPr lang="en-US" sz="682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инфраструктуры в Виндзоре, Детройте и Сарнии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приграничной связки служат территории, где транспортная инфраструктура расширяет экономические возможности: Виндзор, Детройт, Сарния, Суррей. Инвестиции в узлы повышают пропускную способность и уменьшают «узкие места». Поэтому город становится более привлекательным для компаний и специалистов.
</a:t>
            </a:r>
            <a:endParaRPr lang="en-US" sz="6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двусторонних перевозок: как сбой распространяется по цепочке
</a:t>
            </a:r>
            <a:endParaRPr lang="en-US" sz="1968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взаимосвязи погодных, операционных и торгово‑политических факторов с задержками, складскими издержками и риском остановки производства.
</a:t>
            </a:r>
            <a:endParaRPr lang="en-US" sz="9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транспортных связей: цифровизация и устойчивость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очереди на границе и автоматизированный контроль грузов уменьшают неопределённость времени досмотра. Когда данные приходят заранее, снижается риск «рывков» в цепочках поставок и проще планировать оборот транспорта.
</a:t>
            </a:r>
            <a:endParaRPr lang="en-US" sz="1091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широкое использование цифровых документов ускоряет декларирование и снижает число ошибок при передаче сведений. На практике это означает меньше бумажной работы на стыке систем и более прозрачный статус груза на всём маршруте.
</a:t>
            </a:r>
            <a:endParaRPr lang="en-US" sz="1091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Инфраструктурная модернизация — от мостов и терминалов до железнодорожных узлов — повышает устойчивость перевозок. Дополнительно важны электрификация транспорта и снижение выбросов в коридорах, где объёмы постоянно растут.
</a:t>
            </a:r>
            <a:endParaRPr lang="en-US" sz="10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— общий язык внешней торговли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США и Канады обеспечивает масштабную торговлю, энергетический обмен и промышленную кооперацию. Автодороги, железные дороги, трубопроводы, порты и переходы образуют взаимосвязанную сеть: сбой одного звена отражается на экономике целиком.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2026-05-12T01:04:30Z</dcterms:created>
  <dcterms:modified xsi:type="dcterms:W3CDTF">2026-05-12T01:04:30Z</dcterms:modified>
</cp:coreProperties>
</file>