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выбрать, оформить и безопасно приобрести билеты на театральные постановки.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театральных билетов: ключевые понятия и современные возможности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жизни подростков: актуальность и интерес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занимает важное место в культурном воспитании восьмиклассников. Современный репертуар учитывает интересы молодежи, а цифровые технологии упрощают процесс приобретения билетов.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Репертуар и виды театра: на что обратить внимание
</a:t>
            </a:r>
            <a:endParaRPr lang="en-US" sz="2573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театральных жанров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драматические, музыкальные, кукольные театры и мюзиклы. Каждый из них предлагает уникальный опыт и подходит для разных вкусов подростков.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для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Спектакли, такие как «Чёрная курица» в МТЮЗе и мюзикл «Бременские музыканты», завоевали популярность благодаря динамичному сюжету и музыкальному сопровождению.
</a:t>
            </a:r>
            <a:endParaRPr lang="en-US" sz="118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спектакли для молодежи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репертуаре часто появляются интерактивные постановки и современные пьесы, которые вызывают интерес именно у подростковой аудитории.
</a:t>
            </a:r>
            <a:endParaRPr lang="en-US" sz="12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язык постановки и её длительность, чтобы комфортно воспринять содержание и не устать во время спектакля.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спектакля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ограничения и наличие известных актеров влияют на интерес и восприятие подростками театра.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Рейтинги и отзывы подростков в интернете помогают определить популярность спектакля, особенно в каникулы и праздничные дни.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билетов пользуйтесь официальными сайтами театров, агрегаторами как Яндекс.Афиша и Kassir.ru, а также школьными афишами.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мошеннических сайтов, проверяйте наличие HTTPS, официальных контактов и партнерства с театром для безопасности покупки.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и как не попасться на фальшивые афиши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покупки билетов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Онлайн-покупка через сайт театра предоставляет удобный и быстрый доступ к выбору и оплате билетов.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позволяют оформлять билеты в любое время, часто с дополнительными скидками или бонусами.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Приобрести билеты можно также в театральной кассе или по телефону, что подходит тем, кто предпочитает личное общение.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партнерские площадки обеспечивают надежность и могут предлагать специальные условия для подростков и их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способов покупки билетов, влияющие на удобство для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покупка позволяет подросткам выбирать билеты более свободно и без задержек, что делает её предпочтительной.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онлайн и офлайн покупка билетов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театров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расположения в зале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Партер обеспечивает отличную слышимость и близость к сцене, амфитеатр предлагает широкий обзор. Выбор зависит от предпочтений подростков и формата спектакля.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лучших мест в зале для подростков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Балконы подходят для компаний, предлагая комфорт и пространство. Цена билетов варьируется в зависимости от удалённости от сцены и категории места.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билеты содержат баркод или QR-код для быстрой проверки на входе, что защищает от подделок.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подлинности билета и признаки настоящего документа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 логотип театра или официального партнера, а также четкое указание даты, ряда и места на билете.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защита — печать на бумажных и электронная подпись на цифровых билетах. Покупайте только через проверенные сервисы.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онлайн-покупки билета: пошаговая схема
</a:t>
            </a:r>
            <a:endParaRPr lang="en-US" sz="2691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официальные сайты театров и рекомендация отечественных сервисов продаж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растут по мере приближения спектакля из-за уменьшения количества доступных мест и повышения спроса, особенно в праздничные периоды.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 сайтов театров МХТ и официальных продаж,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стоимость билета — динамика цен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приобретение билетов позволяет экономить значительную сумму, а цены стремительно возрастают накануне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театры предоставляют скидки от 20 до 50 % ученикам и студентам, делая посещение культурных мероприятий более доступным для молодежи.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проходят бесплатные мероприятия и Дни открытых дверей, а через школы и соцсети распространяются промокоды для дополнительной экономии.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 и специальные акции для школьников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билетов для группы оформляется заранее через официальных менеджеров театров, что обеспечивает удобство и организацию совместного посещения.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билетов для класса и группы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от 10 человек предоставляются скидки, которые могут достигать 30 %, что значительно снижает общие расходы группы.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обычно предоставляются в одном секторе зала, чтобы участники могли сидеть вместе и легко общаться во время спектакля.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билете: возможные решения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обнаружении ошибки в билете, необходимо обратиться в службу поддержки сайта или непосредственно в театральную кассу для корректировки данных.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обычно возможны до начала спектакля, что позволяет сохранить права зрителя и избежать проблем при входе.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сохранить чек и всю переписку в электронной форме как подтверждение покупки и обращения за помощью.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театр может предложить обмен билета на другое мероприятие или возврат средств при невозможности исправления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возврата и обмена: сроки и нюансы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7 дней до спектакля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дни, когда ещё можно вернуть билет с сохранением полной стоимости, чаще всего производится возврат на официальных точках продаж.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3-7 дней до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возможен с комиссией или частичным удержанием средств, в зависимости от политики театра и типа билета.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спектакля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отмене любого мероприятия полная стоимость билета возвращается без удержаний в максимально короткие сроки.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при наличии свободных мест на другую дату и с согласия администрации театра, условия оговариваются индивидуально.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электронного билета для подростков
</a:t>
            </a:r>
            <a:endParaRPr lang="en-US" sz="259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хранения и предъявления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билет можно легко сохранить на смартфоне или планшете, не заботясь о потере бумаги. Для входа достаточно показать экран устройства, что экономит время и уменьшает риск забыть билет дома.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 уведомлений и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получают напоминания с помощью SMS или push-уведомлений, что предупреждает опоздание. Электронная система сканирования ускоряет проход и снижает вероятность ошибок на входе.
</a:t>
            </a:r>
            <a:endParaRPr lang="en-US" sz="13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Покупайте билеты исключительно на официальных сайтах и проверенных мобильных приложениях, чтобы избежать мошенничества и ненадёжных предложений.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покупка билета: советы для подростков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внимательно проверяйте адрес сайта, наличие «https» и сертификатов безопасности для защиты личных данных и финансов.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передавайте данные банковских карт третьим лицам и изучайте отзывы о сервисах на специализированных форумах и платформах.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в театре и основные правила поведения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театра требует пунктуальности: опоздание раздражает артистов и зрителей, поэтому рекомендуется приходить заранее.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спектакля категорически запрещено разговаривать, мешать действиям на сцене и отвлекать окружающих.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 нужно обязательно перевести в беззвучный режим, чтобы не создавать помех и сохранить атмосферу.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Запрещена фото- и видеосъемка без разрешения администрации, чтобы не нарушать авторские права и не отвлекать артистов.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театры для посещения подростками: примеры и локации
</a:t>
            </a:r>
            <a:endParaRPr lang="en-US" sz="2081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театр юного 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репертуар для подростков с современными постановками и интерактивными программами, расположенный в центре Москвы.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Санкт-Петербургский Театр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своими яркими спектаклями и атмосферой, специально ориентированной на детскую и подростковую аудиторию.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Предлагает специальные детские балетные постановки, знакомящие молодых зрителей с классическим искусством в комфортной обстановке.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Мюзик-Холл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проведения мюзиклов, популярных среди подростков, часто с обсуждениями после спектакля и участием творческих команд.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театральных билетов: важные итоги для школьников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упростили покупку билетов и расширили возможности для школьников. Внимание к источникам и сохранение билетов обеспечивают безопасность. Театр остаётся значимым культурным досугом.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2026-05-07T16:40:18Z</dcterms:created>
  <dcterms:modified xsi:type="dcterms:W3CDTF">2026-05-07T16:40:18Z</dcterms:modified>
</cp:coreProperties>
</file>