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Lection 8. Berufswahl: осознанный выбор профессии
</a:t>
            </a:r>
            <a:pPr algn="l" indent="0" marL="0">
              <a:lnSpc>
                <a:spcPct val="100000"/>
              </a:lnSpc>
              <a:buNone/>
            </a:pPr>
            <a:r>
              <a:rPr lang="en-US" sz="33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Профессия начинается с понимания себя и своих перспектив.
</a:t>
            </a:r>
            <a:endParaRPr lang="en-US" sz="335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Berufswahl в 11 классе: решение о будущем
</a:t>
            </a:r>
            <a:endParaRPr lang="en-US" sz="3304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11 классе выбор профессии перестаёт быть абстрактным: он связан с экзаменами, поступлением, сроками документов и реальными планами после школы.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факторы, влияющие на выбор профессии
</a:t>
            </a:r>
            <a:endParaRPr lang="en-US" sz="2786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Прежде всего важен личный интерес: он помогает сохранять мотивацию и легче преодолевать трудности, особенно если обучение требует времени и терпения.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значимы способности, школьные успехи и состояние здоровья. Они показывают, насколько человек готов к конкретным задачам и условиям работы.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решение влияют ожидания семьи, ценности, уровень заработка, условия труда и возможности карьерного роста. Эти факторы задают практическую сторону выбора.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 на рынке труда и длительность обучения тоже имеют значение. Надёжный выбор обычно опирается не на один критерий, а на их сочетание.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097967"/>
            <a:ext cx="1973100" cy="1938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42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Interessen, Fähigkeiten und persönliche Eigenschaften
</a:t>
            </a:r>
            <a:endParaRPr lang="en-US" sz="2786" dirty="0"/>
          </a:p>
        </p:txBody>
      </p:sp>
      <p:sp>
        <p:nvSpPr>
          <p:cNvPr id="6" name="Text 1"/>
          <p:cNvSpPr txBox="1"/>
          <p:nvPr/>
        </p:nvSpPr>
        <p:spPr>
          <a:xfrm>
            <a:off x="2778100" y="3141000"/>
            <a:ext cx="5404800" cy="12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помогают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Berufswahl важны коммуникабельность, точность, стрессоустойчивость, творческое мышление и умение работать в команде. Эти качества помогают не только начать путь, но и удержаться в профессии.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778100" y="1387050"/>
            <a:ext cx="5404800" cy="12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≠ готовность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профессии ещё не гарантирует успеха в ней. Можно любить сферу деятельности, но не быть готовым к её ежедневным требованиям и ответственности.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909084"/>
            <a:ext cx="4133400" cy="1647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выбора профессии и их значение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критериев помогает увидеть, почему один и тот же выбор может быть удачным для одного ученика и неудачным для другого.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выбор строится на балансе мотивации, возможностей и реальных условий, а не на одном привлекательном признаке.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учебной темы по профориентации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Приоритеты могут меняться от класса к классу, но личная вовлечённость почти всегда остаётся сильным ориентиром.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на основе типичных приоритетов старшеклассников; без привязки к конкретному опросу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школьники чаще считают важным при выборе профессии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месте стоят интерес и практическая польза; внешние ожидания и престиж обычно играют меньшую роль.
</a:t>
            </a:r>
            <a:endParaRPr lang="en-US" sz="129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956" y="1533950"/>
            <a:ext cx="301388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5625" y="3267630"/>
            <a:ext cx="318300" cy="254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7569" y="1533950"/>
            <a:ext cx="234413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8500" y="3267630"/>
            <a:ext cx="318300" cy="254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предметы и профессиональные направления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чаще всего ведёт к инженерии, экономике, IT и анализу данных. Она развивает точность, логическое мышление и умение работать с закономерностями и расчетами.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Иностранные языки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Иностранные языки открывают путь в туризм, международную торговлю, перевод и коммуникацию. Здесь ценятся гибкость, речевая культура и умение понимать разные культурные контексты.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и химия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предметы особенно важны для медицины, фармацевтики, экологии и лабораторных специальностей. Они требуют внимательности, аккуратности и готовности к длительной подготовке.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История, обществознание, литература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предметы поддерживают право, журналистику, педагогику, культурологию и государственное управление. Для них особенно важны аналитическое мышление, аргументация и грамотная устная речь.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профессии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перейти от общего интереса к реалистичному плану.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информации о профессиях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Профориентационные сайты, официальные описания профессий и сайты колледжей или вузов дают базовые сведения: чему учат, какие навыки нужны и как строится обучение.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 школьный психолог, центры занятости, дни открытых дверей и разговоры с практикующими специалистами. Они помогают увидеть профессию не только в теории, но и в реальной работе.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ценность имеют истории выпускников: они показывают, какие шаги ведут от школы к профессии, какие трудности возникают и как меняется профессиональный путь.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Berufe der Zukunft и влияние технологий
</a:t>
            </a:r>
            <a:endParaRPr lang="en-US" sz="3277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рутинную работу берут на себя системы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освобождает человека от повторяющихся операций и повышает спрос на тех, кто умеет управлять технологиями. На первый план выходят IT-специалисты, инженеры и аналитики данных. В их работе особенно важны точность, внимательность и умение быстро осваивать новые инструменты.
</a:t>
            </a:r>
            <a:endParaRPr lang="en-US" sz="1079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 кибербезопасность: профессии с высокой ответственностью
</a:t>
            </a:r>
            <a:endParaRPr lang="en-US" sz="1143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технологии меняют не только производство, но и сферу здоровья и защиты информации. Медицинские специалисты используют современные системы диагностики, а эксперты по кибербезопасности защищают данные, без которых уже невозможно представить повседневную жизнь.
</a:t>
            </a:r>
            <a:endParaRPr lang="en-US" sz="1079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Логистика будущего и новые маршруты экономики
</a:t>
            </a:r>
            <a:endParaRPr lang="en-US" sz="136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цепочки поставок, цифровые платформы и умное планирование делают логистику одной из наиболее динамичных сфер. Здесь ценятся системное мышление, работа с информацией и умение координировать процессы между людьми, складами и транспортом.
</a:t>
            </a:r>
            <a:endParaRPr lang="en-US" sz="109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заметный спрос обычно связан не только с числом вакансий, но и с длительностью подготовки, требуемыми навыками и возможностью профессионального роста.
</a:t>
            </a:r>
            <a:endParaRPr lang="en-US" sz="969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обобщённым профориентационным материалам и обзорам рынка труда, 2024.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Сферы с устойчивым спросом на специалистов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Устойчивый спрос есть в нескольких сферах, поэтому выбор стоит строить на сочетании интереса и реалистичных перспектив.
</a:t>
            </a:r>
            <a:endParaRPr lang="en-US" sz="129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272900" y="2224975"/>
            <a:ext cx="1557000" cy="20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11 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Выпускник выбирает траекторию: колледж, вуз, курсы или программу с практикой на предприятии. Решение зависит от профессии, сроков и личных планов.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005525" y="2224975"/>
            <a:ext cx="1557000" cy="20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программы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Курсы и отдельные модульные программы дают быстрый старт в конкретной области, но обычно требуют дальнейшего накопления практики и опыта.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38150" y="2224975"/>
            <a:ext cx="1557000" cy="20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Колледж или техникум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профессиональное образование сочетает теорию и практику, помогает быстрее выйти на рынок труда и начать работать по специальности.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470775" y="2224975"/>
            <a:ext cx="1557000" cy="20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Университетская подготовка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вузе студент получает более глубокую базу, больше времени уделяет профильным дисциплинам и готовится к сложным профессиям.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7203400" y="2224975"/>
            <a:ext cx="1557000" cy="20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квалификации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основной подготовки важно продолжать обучение: проходить стажировки, осваивать новые инструменты и обновлять компетенции.
</a:t>
            </a:r>
            <a:endParaRPr lang="en-US" sz="1000" dirty="0"/>
          </a:p>
        </p:txBody>
      </p:sp>
      <p:sp>
        <p:nvSpPr>
          <p:cNvPr id="12" name="Text 6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Профессиональное образование после школы
</a:t>
            </a:r>
            <a:endParaRPr lang="en-US" sz="3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2158759"/>
            <a:ext cx="3856200" cy="12305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разные образовательные маршруты дают разные сроки, уровень практики и скорость профессионального старта.
</a:t>
            </a:r>
            <a:endParaRPr lang="en-US" sz="1124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короче путь, тем быстрее старт; чем длительнее обучение, тем шире теоретическая база. Выбор зависит от требований профессии.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о траекториях профессионального образования после школы.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подготовки к профессии после 11 класса
</a:t>
            </a:r>
            <a:endParaRPr lang="en-US" sz="3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1070448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выбирать профессию «за компанию» или под влиянием моды. Такой вариант кажется простым, но быстро теряет привлекательность, если не совпадает с личными интересами и реальными способностями.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43573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полностью игнорировать требования профессии: уровень подготовки, устойчивость к нагрузке, необходимость точности, общения или длительного обучения. Тогда ожидания расходятся с действительностью уже на этапе учёбы.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выборе профессии
</a:t>
            </a:r>
            <a:endParaRPr lang="en-US" sz="3171" dirty="0"/>
          </a:p>
        </p:txBody>
      </p:sp>
      <p:sp>
        <p:nvSpPr>
          <p:cNvPr id="12" name="Text 4"/>
          <p:cNvSpPr txBox="1"/>
          <p:nvPr/>
        </p:nvSpPr>
        <p:spPr>
          <a:xfrm>
            <a:off x="1070448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принимать решение только по совету семьи, не проверив собственную мотивацию. Внешнее одобрение не заменяет личной заинтересованности и ответственности за будущий выбор.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243573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ошибка — не пробовать профессию на практике: без наблюдения, мини-задания или разговора со специалистом трудно оценить, подходит ли сфера по интересам, темпу работы и условиям.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проверка профессии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личной профориентационной проверки перед окончательным выбором.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профессии выигрывают по разным критериям, поэтому полезно заранее определить, какой параметр для вас является обязательным, а какой — второстепенным.
</a:t>
            </a:r>
            <a:endParaRPr lang="en-US" sz="999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сравнительная модель, основанная на типичных профориентационных критериях.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1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интереса, дохода и стабильности
</a:t>
            </a:r>
            <a:endParaRPr lang="en-US" sz="3251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становится осознанным, когда ученик сравнивает не идеал, а реальные компромиссы между личной мотивацией, заработком и надёжностью.
</a:t>
            </a:r>
            <a:endParaRPr lang="en-US" sz="106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Kommunikationsfähigkeiten und Teamarbeit
</a:t>
            </a:r>
            <a:endParaRPr lang="en-US" sz="3191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слушать, уточнять, аргументировать и ясно формулировать мысли помогает в профессиях, где результат зависит от взаимодействия с людьми, обмена информацией и точного согласования действий.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Командная работа особенно важна там, где требуется распределять роли, решать конфликтные ситуации и нести общую ответственность: в медицине, педагогике, управлении, сервисе и проектной деятельности.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план Berufswahl в 3 шага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оцените свои интересы, сильные стороны и ограничения: это поможет отделить реальные возможности от случайных симпатий и внешнего давления.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выберите три подходящие профессии и сравните их по предметам, экзаменам, уровню образования, условиям труда и перспективам развития.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составьте конкретный план подготовки: дополнительные занятия, пробную практику, поиск информации о колледжах или вузах и сроки поступления.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с выбором профессии важно вести заметки: какие форматы обучения подходят, какие вопросы ещё остаются и какие документы нужно подготовить.
</a:t>
            </a:r>
            <a:endParaRPr lang="en-US" sz="1007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учебная схема по этапам профориентации для 11 класса.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14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действий на ближайший учебный год
</a:t>
            </a:r>
            <a:endParaRPr lang="en-US" sz="3114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Профессиональное самоопределение развивается поэтапно: сначала информация, затем проверка, после этого — уточнение приоритетов и подготовка к поступлению.
</a:t>
            </a:r>
            <a:endParaRPr lang="en-US" sz="96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Осознанная Berufswahl: от интереса к реальному плану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Осознанный выбор профессии начинается с честной оценки своих интересов и возможностей, а завершается сопоставлением требований профессии с путём обучения и жизненными целями.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2026-05-20T20:38:09Z</dcterms:created>
  <dcterms:modified xsi:type="dcterms:W3CDTF">2026-05-20T20:38:09Z</dcterms:modified>
</cp:coreProperties>
</file>