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средневекового человека: как жили и работали люди в 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был основой жизни, порядка и выживания в Средние века.
</a:t>
            </a:r>
            <a:endParaRPr lang="en-US" sz="2859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делали вручную: хлеб, одежду, посуду, инструменты. Погода, дороги и происхождение человека напрямую влияли на работу, доход и обязанности перед обществом и церковью.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труд определял повседневную жизнь в Средневековье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770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трудились в монастырях, ухаживали за хозяйством, помогали больным и переписывали книги. Благодаря их работе сохранялись знания, лекарства и память о прошлом, важные для всей культуры Средневековья.
</a:t>
            </a:r>
            <a:endParaRPr lang="en-US" sz="1265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 дворе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феодала трудились слуги, управляющие, воины и другие зависимые люди. Их работа поддерживала жизнь замка, порядок в хозяйстве и повседневный быт знати.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большинство населения и выращивали пищу для себя и для других. Их труд обеспечивал деревню хлебом, овощами, молоком и мясом, без которых не могла жить ни одна община.
</a:t>
            </a:r>
            <a:endParaRPr lang="en-US" sz="1106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жили в городах и изготавливали вещи, нужные каждый день: одежду, обувь, посуду, инструменты и оружие. Их мастерство делало городской рынок живым и полезным для всего общества.
</a:t>
            </a:r>
            <a:endParaRPr lang="en-US" sz="1024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перевозили товары между городами, землями и ярмарками. Они продавали соль, сукно, специи, металл и украшения, соединяя местное производство с дальними рынками и увеличивая выбор товаров.
</a:t>
            </a:r>
            <a:endParaRPr lang="en-US" sz="106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работал в средневековом обществе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людей производили разные товары, но вместе они обеспечивали жизнь деревни, города и замка.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был взаимосвязан: одни выращивали еду, другие создавали вещи, третьи доставляли товары, а монастыри сохраняли знания и хозяйственные навыки.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истории Средневековья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и их продукты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 в поле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Пахота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обрабатывали деревянным плугом, который тянули волы или лошади. Такая работа требовала силы и выносливости, а результат зависел от опыта крестьянина и состояния почвы.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и уход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сеяли вручную, а затем следили за посевами, выпалывали сорняки и берегли поле от потерь. Даже небольшая ошибка могла уменьшить будущий урожай.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хлеба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Созревшие колосья срезали серпами и косами, после чего связывали в снопы. В это время вся семья работала особенно напряжённо, чтобы успеть до дождей и холодов.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Обмолот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жатвы колосья обмолачивали цепами, отделяя зерно от соломы. Это был тяжёлый и долгий этап, без которого нельзя было получить муку и испечь хлеб.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крестьянской работы был тесно связан с природой. В разные месяцы менялись не только задачи, но и темп жизни всей деревни.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нагрузка приходилась на лето и осень, когда нужно было успеть вырастить и собрать урожай. Зимой труд становился спокойнее, но не прекращался.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истории Средневековья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нагрузка крестьянского труда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угрозы регулярно снижали урожай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истории Средневековья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засуха, ливни и вредители могли уничтожить посевы. Из-за этого деревня и город часто жили без запаса, а цены на хлеб быстро росли.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печи: как рождался хлеб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истории Средневековья о пути зерна в Средние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крестьянина перед сеньором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отдавал часть урожая, зерна или денег владельцу земли. Это был обязательный платеж за пользование участком и за право жить и работать на нём.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недели крестьяне трудились на поле феодала вместо собственного хозяйства. Такая работа считалась повинностью и уменьшала время, которое можно было потратить на свою землю.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мельницу, печь или виноградный пресс тоже приходилось платить. Даже обычные хозяйственные нужды превращались в зависимость от владельца и его имущества.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был связан множеством правил и обязанностей. Его труд определял не только доход семьи, но и положение в обществе, поэтому личной свободы было очень мало.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мастерская: как работал ремесленник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мастерская у рынка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узкой городской мастерской было тесно, но всё находилось под рукой: верстак, инструменты, кожа, ткань и готовые изделия. Мастер работал рядом с учениками и подмастерьями, показывая каждый шаг на практике. Здесь рождались сапоги, замки, ножи и другая нужная городская вещь.
</a:t>
            </a:r>
            <a:endParaRPr lang="en-US" sz="89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делали вручную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изделие требовало внимательности и времени. Кузнец разогревал металл, сапожник выкраивал кожу, а гончар формовал посуду на круге и обжигал её в печи. Поэтому ремесленный товар ценили не только за пользу, но и за труд, вложенный в него.
</a:t>
            </a:r>
            <a:endParaRPr lang="en-US" sz="96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место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была частью большого городского мира, где изделия сразу попадали на рынок. Покупатели выбирали то, что нельзя было сделать дома быстро и качественно. Так ремесло связывало труд мастера, потребности жителей и движение торговли.
</a:t>
            </a:r>
            <a:endParaRPr lang="en-US" sz="10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обзор по теме ремесел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 инструменты мастеров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ремесла Средневековья и инструменты, с которыми работали мастера.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инструменты напрямую определяли, сколько изделий мог сделать мастер, насколько они были прочными и насколько быстро развивалось ремесло.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 собирал ремесленников одной профессии и помогал им действовать вместе. Так мастера могли защищать свои интересы, сохранять традиции ремесла и поддерживать порядок в городской жизни.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следили, чтобы изделия соответствовали установленным требованиям. Это особенно важно было для повседневных товаров: покупатели должны были получать прочные, добротно сделанные вещи.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цеха определял число учеников, условия обучения и право открывать собственную мастерскую. Мастер не мог работать как хотел: он подчинялся общим нормам профессии.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продажа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регулировали, кто имеет право продавать товар в городе и по какой цене это делать. Благодаря этому ремесло становилось более организованным, но и более строгим.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Цехи: правила городских мастеров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не только продавали товары, но и соединяли разные районы: деревню, город и дальние торговые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было товаров повседневного спроса, значит, торговля обслуживала прежде всего ежедневные нужды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истории Средневековья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продавали в городах и на ярмарках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монастыре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 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монаха начинался с молитвы, но не ограничивался только ею. Между богослужениями он трудился в саду, в мастерской или в хозяйственных помещениях монастыря.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лекарственные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выращивали овощи, фрукты и лекарственные растения. Такой труд помогал кормить обитель и лечить больных, а также сохранял полезные знания о растениях.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скрипториях монахи переписывали книги вручную. Благодаря этому сохранялись тексты по истории, религии и науке, которые могли бы исчезнуть без их труда.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монастыря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сам обеспечивал себя многими продуктами: здесь пекли хлеб, делали сыр и пиво. Поэтому он был не только религиозным, но и важным хозяйственным центром.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дети помогали в простых делах: приносили воду, собирали хворост, присматривали за младшими. Труд входил в повседневную жизнь семьи с самых ранних лет.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пряли, ткали, готовили пищу, доили коров и ухаживали за домом. Эти занятия поддерживали семью и помогали ей переживать трудные времена.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подрастали, они начинали пасти скот и выполнять более сложные поручения. Женщины тоже помогали в поле, особенно во время посева и уборки урожая.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трудовая 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крестьянских семей работали все, кто мог. Это делало хозяйство устойчивым, но почти не оставляло свободного времени для отдыха или игр.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 детский труд в Средние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становились мастером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ремесленника от обучения в мастерской до признания цехом.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90390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неровных и грязных дорог перевозка товаров занимала много времени. Даже короткое путешествие могло растянуться на дни, поэтому обмен между землями происходил медленно.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перевозили на телегах, лодках и вьючных животных. Такой транспорт был надежным, но не быстрым, а значит, ремесленники и купцы зависели от расстояний.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механизмов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Сложных машин было мало, поэтому ручной труд оставался главным. Водяные мельницы и ветряки помогали лишь в отдельных делах, прежде всего при помоле зерна.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техники многие работы выполнялись долго и поэтапно. Средневековый человек привык планировать дела заранее и подстраиваться под возможности природы и транспорта.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транспорт и медленный ритм труда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людей доход был тесно связан не с деньгами, а с продуктами труда, жильем и правами, которые давал их трудовой статус.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оставалось главным источником жизни, а городские занятия и служба давали меньше людей, но часто больше возможностей.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истории Средневековья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дохода средневекового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труд влиял на жизнь людей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ремесленники и феодалы жили по-разному, потому что их труд приносил разные доходы. Условия работы сказывались на размере дома, его прочности и удобстве.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чем человек занимался, определяло его еду и одежду. Урожай, ремесло или торговля напрямую влияли на то, будет ли семья жить скромно или относительно обеспеченно.
</a:t>
            </a:r>
            <a:endParaRPr lang="en-US" sz="1015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помогал определить положение человека в средневековом мире. Чем значимее была работа и чем больше доход она приносила, тем выше считался статус семьи или общины.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труд оставлял мало времени для отдыха. Больше свободных часов было у тех, чья жизнь не зависела от ежедневной полевой работы, но и у них обязанности были строгими.
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держал средневековый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жизнь держалась на ежедневном труде самых разных людей. Именно он обеспечивал еду, вещи, знания и связь между городом, деревней и замком, делая общество устойчивым.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2026-06-02T06:05:54Z</dcterms:created>
  <dcterms:modified xsi:type="dcterms:W3CDTF">2026-06-02T06:05:54Z</dcterms:modified>
</cp:coreProperties>
</file>