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оценить шанс случайного события?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вероятностные задачи в курсе алгебры 9 класса
</a:t>
            </a:r>
            <a:endParaRPr lang="en-US" sz="28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вероятность изучают в 9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Вероятностные задачи связывают дроби, отношения и подсчёт вариантов. Они помогают научиться перечислять исходы, сравнивать доли и записывать ответ в удобной форме — от обыкновенной дроби до десятичной записи.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результат которого заранее нельзя предсказать точно. Примеры — бросок кубика, подбрасывание монеты или выбор шара из мешка с закрытыми глазами.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Исходом называют один конкретный результат случайного опыта. Например, при броске кубика выпала 4, а при броске монеты появилась решка — это отдельные исходы.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может включать один или несколько исходов, объединённых общим признаком. Так, событие «выпало чётное число» включает 2, 4 и 6 на кубике.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опыт, исход и событие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и их обозначения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сопоставим термин, смысл и пример на знакомой задаче с кубиком.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и исход не совпадают: событие может объединять несколько исходов. Вероятность всегда выражает долю и лежит от 0 до 1.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простейшие вероятностные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формула вероятности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25875" y="1178269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исходы равновозможны, вероятность события находят по формуле P(A)=m/n, где m — число благоприятных исходов, а n — число всех исходов.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925875" y="2479782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крайние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невозможно, вероятность равна 0. Если событие обязательно происходит при любом исходе опыта, его вероятность равна 1.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925875" y="3781307"/>
            <a:ext cx="4555800" cy="9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для монеты, кубика, карточек и простого выбора предмета из набора. Главное — правильно посчитать все исходы и не пропустить ни одного.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на игральном кубике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события рассмотрены для одного броска стандартного кубика с шестью равновозможными гранями.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благоприятных исходов, тем ниже вероятность. События с одним исходом дают 1/6, а с тремя исходами — уже ½.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стандартного игрального кубика, 6 равновозможных исходов.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модель простого эксперимента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монеты всего два равновозможных результата: орёл и решка. Поэтому вероятность каждого исхода одинакова и равна ½, если монета не имеет специальных особенностей.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исхода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помогает быстро проверить, как работает формула вероятности. На ней легко увидеть, что сумма вероятностей всех возможных исходов равна 1, а значит, ничего не пропущено.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 понимания
</a:t>
            </a:r>
            <a:endParaRPr lang="en-US" sz="11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вероятностной задачи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с равновозможными исходами и простым подсчётом.
</a:t>
            </a:r>
            <a:endParaRPr lang="en-US" sz="14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подсчёта всех исходов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Подходит, когда вариантов немного и их легко перечислить по одному. Такой способ помогает ничего не пропустить, но требует аккуратности: каждый вариант должен быть записан только один раз.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Удобна, если нужно сопоставить результаты нескольких действий. Таблица показывает все комбинации наглядно и помогает быстро заметить лишние или отсутствующие варианты.
</a:t>
            </a:r>
            <a:endParaRPr lang="en-US" sz="1332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при последовательных действиях, например двух бросках монеты. Ветви показывают каждый шаг, а общее число исходов находят по правилам умножения.
</a:t>
            </a:r>
            <a:endParaRPr lang="en-US" sz="13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исхода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бросках монеты получаются только четыре равновозможных исхода: ОО, ОР, РО и РР. Дерево помогает увидеть каждый путь и не забыть ни один вариант.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двух орлов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один из четырёх исходов даёт два орла сразу. Поэтому вероятность этого события равна ¼, если монета не смещена и исходы равновозможны.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орёл или ни 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один орёл встречается в двух исходах из четырёх, значит вероятность равна ½. Ни одного орла тоже один исход из четырёх, то есть 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 на двух бросках монеты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условие задачи с числом благоприятных и всех исходов, а затем — с готовой вероятностью.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получается через одно и то же отношение: число подходящих исходов делится на общее число вариантов.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по теме «Простейшие вероятностные задачи»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задач и их ответы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дробей вероятности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равновозможных исходов, тем труднее получить один конкретный результат. Это видно даже без вычислений.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вероятность у ½, наименьшая — у 1/6; рост числа вариантов уменьшает шанс одного исхода.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значения для равновозможных исходов; учебная схема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и противоположные события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74600"/>
            <a:ext cx="54072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могут случиться одновременно в одном опыте. Если на кубике уже выпало 2, то в том же броске не может одновременно выпасть 5; такие события не пересекаются.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842906"/>
            <a:ext cx="54072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вместе образуют все возможные исходы опыта. Для кубика события «выпало чётное число» и «выпало нечётное число» дополняют друг друга, поэтому сумма их вероятностей равна 1.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события не пересекаются, их вероятности можно складывать. Это удобно в задачах, где нужно объединить несколько отдельных исходов.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вероятность события «выпало 1 или 6» на стандартном кубике.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сложения вероятностей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тип вероятностной задачи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способа решения для простых школьных задач.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 в настольной игре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 кидает кубик и ждёт нужное число ходов или очков. Снаружи это выглядит как обычная игра, но внутри работает точный подсчёт исходов: каждый результат можно заранее перечислить и сравнить с другими.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Жеребьёвка и выбор по 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справедливо распределить роли, часто используют жетоны, карточки или случайный выбор. Такой способ удобен тем, что у каждого участника понятный шанс, а результат не зависит от личного решения.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случайный бросок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баскетболе, футболе и других играх есть моменты, где исход зависит от случайности и навыка одновременно. Вероятностная модель помогает отделить случайный выбор от повторяющихся закономерностей и лучше понимать ситуацию.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 играх и жизненных ситуациях
</a:t>
            </a:r>
            <a:endParaRPr lang="en-US" sz="24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 теоретическая вероятность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частота может колебаться, но при увеличении числа опытов она обычно приближается к ожидаемому значению.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бросков результат становится устойчивее и ближе к ½, хотя краткие серии могут сильно отличаться.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частоты и теоретической вероятности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36275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44463" y="1294125"/>
            <a:ext cx="541500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простейших задачах
</a:t>
            </a:r>
            <a:endParaRPr lang="en-US" sz="2695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исход и 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 — это один конкретный результат, а событие может объединять несколько исходов. Если не различать эти понятия, легко неверно посчитать благоприятные варианты.
</a:t>
            </a:r>
            <a:endParaRPr lang="en-US" sz="110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перечисляют все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 часть исходов или дважды считает один и тот же вариант. Тогда знаменатель получается неверным, и вся вероятность смещается.
</a:t>
            </a:r>
            <a:endParaRPr lang="en-US" sz="111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неравные шансы
</a:t>
            </a:r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m/n подходит только для равновозможных исходов. Если условия меняют шансы, простой подсчёт вариантов уже не даёт правильного ответа.
</a:t>
            </a:r>
            <a:endParaRPr lang="en-US" sz="113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сокращают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 виде дроби нужно упрощать, если это возможно. Несокращённая запись не всегда ошибка в смысле вычислений, но выглядит незавершённой.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невозможное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не может быть больше 1 или меньше 0. Если вышло такое число, это верный сигнал проверить ход решения ещё раз.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формулам и приёмам
</a:t>
            </a:r>
            <a:endParaRPr lang="en-US" sz="2842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выбрать способ решения в зависимости от вида задачи и числа действий.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способ решения зависит от структуры задачи: один опыт, несколько шагов, объединение событий или переход к противоположному событию.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правил по теме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простых вероятностных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решать такие задачи, нужно уметь видеть опыт, считать исходы и выбирать подходящую формулу. Тогда ответ получается не случайным, а понятным и проверяемым.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2026-05-30T01:55:57Z</dcterms:created>
  <dcterms:modified xsi:type="dcterms:W3CDTF">2026-05-30T01:55:57Z</dcterms:modified>
</cp:coreProperties>
</file>