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борьбы за свободу и становление новых наций в Латинской Америке.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 XIX веке: эпоха перемен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контроль и вызовы переменам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Латинская Америка была в подчинении Испании и Португалии. Колониальная система основывалась на эксплуатации коренного населения и строгом социальном неравенстве. Идеи Просвещения и успешные европейские революции пробудили стремление к свободе у местных элит.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перемен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Гнетущие налоги и несправедливость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облагали население высокими налогами и принудительным трудом, лишая местных жителей большинства прав. Это усиливало недовольство и желание изменить существующий порядок.
</a:t>
            </a:r>
            <a:endParaRPr lang="en-US" sz="170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идеи равенства и свободы из Европы и Северной Америки вдохновляли креолов и местные элиты на борьбу за гражданские права и независимость.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успешных революций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 1776 года и Французская революция 1789 года стали вдохновляющими примерами, демонстрируя возможность победы над тиранией и создания новых государств.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восстаний и революций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— Каракас, 1810 год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Каракас стал центром одного из первых восстаний против испанской власти, возглавляемого местными патриотами и креолами. Это послужило вдохновением для других регионов.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— Долорес, 1810 год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Знаменитое выступление Мигеля Идальго в Долоресе стало отправной точкой борьбы за независимость Мексики, объединив местные сообщества в партизанское движение.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и Перу — Буэнос-Айрес и Куско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 и Куско были ключевыми опорными пунктами революционных сил. Эти города играли важную роль в организации сопротивления и обеспечении коммуникаций с крестьянскими массами.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лидеры освободительных движений
</a:t>
            </a:r>
            <a:endParaRPr lang="en-US" sz="2140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Боливар, прозванный «Освободителем», возглавил революции в северной части континента, умея стратегически планировать и объединять разные народы под знаменем свободы.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руководил движением на юге Латинской Америки, преуспев в организации походов через Анды и формировании независимых государств Аргентины, Чили и Перу.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завоевания независимости
</a:t>
            </a:r>
            <a:endParaRPr lang="en-US" sz="206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1810–1824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независимости стран региона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Латинской Америки освободились в период с 1816 по 1825 год, демонстрируя волны освобождения по территории.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обретения независимости варьировались, отражая местные условия и силу революционных движений.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XIX век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единых законов и конституций затруднял создание стабильного управления в новых республиках, порождая политическую неопределённость.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консерваторами и либералами приводило к регулярным военным переворотам и смене власти, ослабляя государственные институты.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споры и региональные конфликты влияли на внутреннюю безопасность, усложняя процессы объединения разнородных территорий.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вызовы для новых государств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свободному рынку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колониального режима началось развитие свободной торговли, исчезли монополии, что дало толчок экспорту и расширению хозяйства.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после независимости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экономической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выросло значение экспортных культур и товаров, появились крупные фермерские земли и предприниматели нового типа, ориентированные на внешний рынок.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транспорт в середине XIX века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и Бразилии активно строились железные дороги, что расширило возможности экспорта и сблизило отдалённые регионы, способствуя экономическому росту.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пароходного флота и иностранных инвестиций, главным образом британских, поддержало торговлю, но вызвало зависимость и неравномерность распределения доходов.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870951"/>
            <a:ext cx="3709500" cy="2116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региона
</a:t>
            </a:r>
            <a:endParaRPr lang="en-US" sz="2728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основные особенности пяти стран по экономике, политике и социальному развитию в XIX веке, включая отрасли экспорта, уровень стабильности и образовательные достижения.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экономическом развитии и стабильности влияли на социальный прогресс и образование в каждой из стран.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экономические отчёты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идентичностей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идеи патриотизма и объединения этнических групп в рамках будущих национальных государств.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национальные символы — герои, цвета, гимны, формируется культурная самобытность.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идентичностей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становится основой общественной сплочённости и политической стабильности в регионах.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Распространяются национальные праздники и традиции, развивается кухня и архитектура, укрепляется национальное сознание.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Парагвайская война, гражданские конфликты в Колумбии и Аргентине сопровождались большим числом жертв. Эти сражения влияли на распределение территории и власть в регионе.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усиливали своё влияние на политику. Конфликты приводили к массовым миграциям, изменению границ и социальным потрясениям в странах Латинской Америки.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и международные войны XIX века
</a:t>
            </a:r>
            <a:endParaRPr lang="en-US" sz="2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в Латинской Америке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годы отмены рабства в ключевых странах, а также причины и особенности процесса ликвидации рабства в регионе.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прошла неравномерно, наиболее долгим было сохранение рабства в Кубе и Бразилии.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национальных законодательств и исторические исследования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лидеры XIX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Освободитель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возглавлял освободительные движения в Венесуэле, Колумбии и других странах. Его военный талант и политическая дальновидность помогли создать новые республики на севере Латинской Америки.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— освободитель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освобождения Аргентины, Чили и Перу, Сан-Мартин разработал стратегические планы перехода Анд. Его деятельность заложила основу формирования новых государств на юге региона.
</a:t>
            </a:r>
            <a:endParaRPr lang="en-US" sz="15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способствовала развитию инфраструктуры и социального расслоения, формировались новые профессии в крупных центрах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крупных городов отражает экономическое и социальное развитие, а также миграционные процессы XIX 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и переписи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в Аргентину прибыло около 3 млн европейских иммигрантов, что значительно изменило этнический состав населения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миграционные потоки пришли из Италии, Испании и Германии, что способствовало культурному многообразию и развитию городов Латинской Америки.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повлияла на языковое и культурное разнообразие, приводя к смешению традиций и расширению экономических возможностей для новоприбывших.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Урегулирование иммиграционных процессов поддерживалось государствами для стимулирования экономического роста и восполнения рабочей силы.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население
</a:t>
            </a:r>
            <a:endParaRPr lang="en-US" sz="3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62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XIX века
</a:t>
            </a:r>
            <a:endParaRPr lang="en-US" sz="30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университетов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были открыты крупные университеты в Чили и Мексике, что способствовало научному развитию и подготовке специалистов.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школ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 увеличилось число начальных и средних школ, что повысило грамотность населения и расширило доступ к образованию.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научные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научных обществ и библиотек дало толчок развитию науки и культуры, сделав знания более доступными обществу.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эпохи перемен
</a:t>
            </a:r>
            <a:endParaRPr lang="en-US" sz="257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региона пережила расцвет с появлением новых жанров и авторов, таких как Рикардо Пальма в Перу, отражающих местную культуру и историю.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архитектура впитали испанские, африканские и коренные традиции, породив уникальные стили, как танго и самба, а также яркую визуальную культуру.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перемен XIX века для Латинской Америки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XIX века сформировали независимые государства, национальную идентичность и открыли путь интеграции в мировую экономику и культуру, заложив основу современного региона.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2026-05-10T23:38:58Z</dcterms:created>
  <dcterms:modified xsi:type="dcterms:W3CDTF">2026-05-10T23:38:58Z</dcterms:modified>
</cp:coreProperties>
</file>