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ценности семьи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любви, добру и ответственности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семейные ценности важны школьнику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семейные ценности важны школьнику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мы учимся общаться, мириться и помогать. Если дома есть уважение и добрые слова, то и в школе легче дружить, спокойно решать споры и быть внимательным к другим.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39701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духовные ценности семьи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делает близких людьми, которым приятно быть вместе. Она проявляется в заботе, улыбке, поддержке и желании помочь, когда кому-то дома грустно или трудно.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показывает, что каждому в семье не все равно. Это помощь по дому, внимание к самочувствию родных и маленькие поступки, которые делают жизнь дома теплее и спокойнее.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не скрывать ошибки и говорить правду вовремя. Тогда в семье легче понять друг друга, исправить ситуацию и сохранить доверие без лишних обид.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означает умение слушать, не перебивать и говорить вежливо. Когда каждый в семье чувствует, что его мнение важно, в доме становится меньше ссор и больше согласия.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прощение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спокойно пережить спор или усталость, а прощение не дает обиде надолго поселиться в доме. Эти качества помогают семье снова разговаривать доброжелательно.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основа семейного тепла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основа семейного тепла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заметна в самых простых делах: в добром слове, объятии, помощи и внимании. Она делает дом местом, где хочется быть и где тебя принимают таким, какой ты есть.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любят друг друга, ребенку легче расти спокойным и добрым. Он уверен, что рядом есть люди, которые поддержат, выслушают и помогут, даже если день не задался.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уметь слушать другого до конца, не перебивая и не споря сразу. Тогда человеку легче высказать мысль, а семье — понять, что ему важно.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говорить вежливо и бережно относиться к вещам, труду и времени близких. Даже маленькая грубость может испортить настроение, а уважительное слово, наоборот, всех подбадривает.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еще важно выполнять обещания. Когда слова совпадают с делами, в семье появляется доверие, а вместе с ним — спокойствие и уверенность, что на близких можно положиться.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каждому члену семьи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5379" y="3013851"/>
            <a:ext cx="196875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помощь каждый день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по дому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игрушки, накрыть на стол или полить цветы — все это простые дела, которые заметно облегчают жизнь семье. Помощь делает ребенка настоящим маленьким хозяином дома.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Позаботиться о 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Принести воду, спросить о самочувствии или пожелать доброго утра — такие мелочи показывают внимание. Они делают общение теплее и напоминают, что близким приятно быть вместе.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младшего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брату, сестре или даже двоюродному малышу часто нужна помощь. Можно подсказать, успокоить, поделиться игрушкой или просто побыть рядом, чтобы ему стало увереннее.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доброе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уступить место, подать одежду или помочь собраться. Небольшой добрый поступок почти незаметен, но дома он работает как волшебная кнопка уюта.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становится дружной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добрые отношения в семье укрепляются через повседневные поступки и разговоры.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собирается вместе за ужином или чтением. Такие привычные минуты помогают поговорить, поделиться новостями и почувствовать, что день завершился рядом с близкими.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неделю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Воскресная прогулка, совместная игра или небольшое домашнее дело становятся семейным ритуалом. Ребята ждут их почти как маленький праздник.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года в год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украшение дома и поздравления близких повторяются снова и снова. Так семья сохраняет свои теплые правила и добрую память.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хранится память о старших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альбом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достает альбом с фотографиями, и вся семья начинает узнавать лица, дома и улицы из прошлого. Дети спрашивают, кто где стоит, а взрослые вспоминают смешные и важные истории. Так обычные снимки становятся живой памятью.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берегут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ящике стола лежит аккуратно сложенное письмо от дедушки. Его читают не каждый день, но бережно хранят как дорогую память. В этих строчках чувствуется любовь, труд и забота, которые передаются из поколения в поколение.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самовара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бабушка рассказывает о своем детстве, даже чай кажется особенно вкусным. Дети слушают, как раньше жили люди, чему учились и что помогало им быть дружными. Из таких разговоров семья узнает свои корни и становится ближе.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правду сразу, взрослым и детям проще понять, что случилось, и спокойно исправить ошибку. Так в доме меньше тревоги и недомолвок.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доверие в семье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не прятать проступок и не придумывать оправдания. Когда человек признает ошибку, ему легче заслужить уважение и показать, что он готов стать лучше.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растет там, где обещания выполняют вовремя, а слова не расходятся с делами. Тогда близкие знают: на этого человека можно положиться, как на любимую подушку после долгого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не спорить сгоряча: сделать паузу, глубоко вдохнуть и дать себе время успокоиться. Тогда слова будут добрее, а разговор — спокойнее.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и дети умеют терпеть и прощать, дом становится тише и теплее. В такой семье легче понять друг друга и сохранить дружбу.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Прощение помогает не носить в сердце обиду. Оно не стирает ошибку, но дает семье шанс снова говорить мирно, без злости и упреков.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прощение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совместные дела делают семью дружнее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хлопоты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каждый получает свое маленькое дело: кто-то ставит чашки, кто-то раскладывает хлеб, а кто-то поливает цветы. Кажется, что это совсем немного. Но именно так обычное утро становится дружным и веселым.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убирают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вся семья убирает комнату, дело идет быстрее и без капризов. Ребенок собирает игрушки, взрослые наводят порядок на полках, а вместе все любуются чистым результатом. Даже пыль, кажется, уходит обиженно.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родные вместе вырезают украшения, накрывают стол и ищут место для открыток. У каждого есть посильная задача, поэтому подготовка превращается в общее дело. Потом особенно приятно встречать гостей и радоваться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радует семью в праздничные дни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поздравления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открытки и небольшие подарки показывают внимание к близким. В такие моменты даже самый скромный сюрприз может вызвать большую улыбку.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собирает родных за одним столом и дарит имениннику особое чувство заботы. Пожелания и совместные фотографии оставляют теплую память.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Украшенная елка, семейный ужин и ожидание чуда создают в доме радостную атмосферу. Этот праздник особенно любит объединять всех, даже тех, кто обычно занят.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Юбилеи, Пасха и другие важные дни помогают чаще видеть друг друга, разговаривать и вспоминать хорошее. Такие встречи делают семейную историю живой и близкой.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духовные ценности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отношений в семье: от простых слов и поступков к доверию и согласию.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назревает ссора, полезно сначала остановиться и не говорить обидных слов. Несколько спокойных минут помогают подумать и выбрать добрые выражения.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немного успокоились, можно обсудить проблему без крика. Так легче найти решение, а не новых виноватых — и это очень семейное правило.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внимательно слушать другого человека, даже если с ним не согласен. Иногда уже одно честное выслушивание уменьшает обиду сильнее, чем длинные объяснения.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трудно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особенно важно попросить прощения и снова поддержать друг друга. Так трудный момент не разрушает семью, а учит ее быть сильнее и мудрее.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детей в семье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детей в семье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может помогать дома каждый день: складывать игрушки, вытирать стол, приносить ложки к ужину. Эти дела маленькие, но очень полезные. От них у взрослых становится меньше хлопот, а у семьи — больше улыбок.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делают близким и душевные подарки: рисунок, открытку, поделку из бумаги. Иногда достаточно сказать спасибо или обнять маму, папу, бабушку. Такое внимание показывает: «Я вас люблю и замечаю».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«Вся семья вместе — так и душа на месте» напоминает, что рядом с близкими человек чувствует радость и спокойствие. Вместе легче и смеяться, и помогать.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семье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«В дружной семье и в холод тепло» говорится о силе согласия. Когда в доме есть поддержка, даже трудности становятся не такими страшными.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учат ценить родных, беречь мир и не ссориться по пустякам. В них много жизненной мудрости, понятной даже ребенку.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такие пословицы, легче понять: семья крепнет не от громких слов, а от добрых дел, уважения и общей заботы.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семейное тепло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ежедневные привычки, которые помогают семье оставаться дружной, спокойной и радостной.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духовно богатой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Сердечность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 богатая семья умеет быть внимательной к чувствам каждого. В ней стараются говорить доброжелательно, помогать без напоминаний и радоваться успехам друг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семейные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семья бережет свои традиции, хранит память о родных и соблюдает общие правила. Благодаря этому в доме крепнут доверие, согласие и чувство настоящего единства.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ценности семьи помогают людям жить дружно и бережно относиться друг к другу. Любовь, уважение, забота и прощение делают дом теплым, а семью — сильной и счастливой.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2026-05-21T07:36:29Z</dcterms:created>
  <dcterms:modified xsi:type="dcterms:W3CDTF">2026-05-21T07:36:29Z</dcterms:modified>
</cp:coreProperties>
</file>