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формирования рельефа Земли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рождается и меняется: от 4,54 млрд лет назад до сегодняшних гор, долин и берегов.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Земли меняется постоянно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«работает» сразу изнутри и снаружи: плиты двигаются, а вода, ветер, лед и температура разрушают породы и создают новые формы.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Земля и первые участки суши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4,0–4,5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была очень горячей, а метеоритные удары случались чаще, чем сейчас. Такие столкновения влияли на состав и строение земной поверхности.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участки твердой коры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твердая кора становилась «островками» на молодой Земле. Эти ранние участки со временем превращались в ядра будущих материков.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≈4,0 млрд лет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известные породы имеют возраст около 4,0 млрд лет. Их сохранившиеся фрагменты помогают понять раннюю историю нашей планеты.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силы, которые формируют рельеф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процессы «строят», а внешние «пересобирают»: они разрушают породы, переносят обломки и сглаживают рельеф.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Одновременное действие внутренних и внешних сил объясняет, почему формы рельефа постоянно обновляются и редко остаются неизменными.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(обобщение учебных представлений о рельефообразующих процессах).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плит как основа крупных форм рельефа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литосферы движутся очень медленно: от нескольких миллиметров до нескольких сантиметров в год. Даже такое движение влияет на материки и океаны на огромных расстояниях.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границах плит появляются горные пояса, рифты, срединно-океанические хребты и глубоководные желоба. Там земная кора особенно активно меняется из‑за напряжений.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столкновении плиты сминают и поднимают участки коры. При расхождении образуется новая океаническая кора, а старые участки могут уходить глубже.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горы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механизмы столкновения плит и субдукции (учебная тектоническая модель).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 новые формы поверхности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которые «растут» из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может сформировать цепочку островов и вулканических гор. Когда лава застывает, вокруг образуются новые породы, а рельеф закрепляется и начинает разрушаться под действием дождей и ветра.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потоки лавы превращаются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вулканические породы горячие и рыхлые, поэтому природа осваивает их постепенно. Со временем они остывают, распадаются, и на разрушенных материалах могут появляться плодородные почвы.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сильных подвижек блоки земной коры могут смещаться на несколько метров за одно событие.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05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метров
</a:t>
            </a:r>
            <a:endParaRPr lang="en-US" sz="6054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смещения резко перестраивают поверхность и оставляют заметные следы разломов.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геологии и школьный курс географии (обобщённое представление о масштабах смещений при землетрясениях).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изменений рельефа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процессы меняют рельеф резко, а медленные работают годами и веками, накапливая изменения незаметно для нас.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действует процесс, тем крупнее и «устойчивее» становятся формы рельефа, даже если темп кажется небольшим.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(сравнение темпов процессов горообразования, выветривания и эрозии).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разрушает горные породы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 дробит породы: мороз расширяет трещины, резкие перепады температуры «раскалывают» камень, корни растений раздвигают частицы.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выветривание меняет минералы: вода и кислород постепенно вступают в реакции с породами, превращая их в новые, более слабые соединения.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жарком и влажном климате процессы идут быстрее: вода чаще проникает в породу, а реакции протекают интенсивнее, поэтому разрушение заметнее.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и сухих районах химическое выветривание замедляется, зато чаще проявляется физическое: порода дольше остается «на месте», но со временем все равно ослабевает.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14429"/>
            <a:ext cx="4794300" cy="2284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 и их происхождение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разные формы поверхности с преобладающими природными процессами. Это помогает увидеть, что рельеф — результат работы внутренних сил Земли и внешних факторов в разное время и в разных условиях. 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рельефа обычно отражает «свой» главный процесс: где доминирует тектоника — растут горы, где сильнее эрозия и перенос — появляются долины, каньоны, дюны и ледниковые формы.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4451" y="1377928"/>
            <a:ext cx="162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 в создании рельефа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Врезание и вынос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разрушает породы на своем пути: углубляет русло, подрезает берега и переносит обломки. Так постепенно формируется «каркас» будущей долины и меняется профиль местности.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 и поймы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разливов река откладывает наносы в пойме. Позднее прежний уровень может стать террасой. Это показывает, что высота русла менялась в течение времени.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Дельты и устья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месте впадения скорость потока часто уменьшается, поэтому частицы оседают. Накопление наносов образует дельты, изменяет береговую линию и делает прибрежные участки более «плоскими».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речные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Амазонка, Нил, Волга и Обь за длительные сроки создавали обширные территории наносов. Масштаб результата зависит от количества воды, уклона русла и того, что река переносит по пути.
</a:t>
            </a:r>
            <a:endParaRPr lang="en-US" sz="10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находим ледниковые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последнего оледенения большие территории Северной Америки и Евразии были покрыты льдом. Современные ландшафты во многих местах сохраняют отпечатки прошлого: уплощенные участки, моренные гряды и ледниковые долины. По этим признакам ученые восстанавливают историю климата.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лед меняет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шлифуют скалы и перемещаются как «тяжелая шлифовальная машина». При движении они перетаскивают камни, царапают горные породы и оставляют характерные отложения — морены. Со временем формируются троги и ледниковые озера.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следы ледниковых эпох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внешние силы изменяют поверхность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 только разрушает и переносит частицы, но и помогает химическим изменениям, благодаря растворению и реакции минералов в составе растворов.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«замеров» видно направление: вода действует комплексно — разрушает, переносит и откладывает. Поэтому ее вклад обычно самый большой, а остальные факторы усиливают его по отдельности.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географии; шкала условных уровней влияния.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волны и береговой рельеф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волны разрушают берега и вымывают породы. Наиболее заметны утесы и абразионные склоны, а также арки и другие формы, которые возникают там, где волны постоянно повторяются в одних и тех же местах.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переносят песок и более крупные частицы вдоль побережья. Из-за этого линия берега может смещаться, а пляжи то расширяются, то уменьшаются в зависимости от направления и силы потока.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берег низкий, часто возникают косы, лагуны и лиманы: отложения и спокойные зоны удерживают воду и песок. На высоких берегах преобладает размыв и формируются крутые участки берега.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изменений горных пород и рельефа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обновления поверхности: от поднятия к разрушению, переносу и образованию новых пород.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геологическое время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миллионов лет назад — Урал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сформировались очень давно. Со временем они заметно разрушались и сглаживались, поэтому современный облик отличается от первичной горной «высоты».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миллионов лет назад — Гималаи (подъем продолжается)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продолжают подниматься и сегодня. Значит, одни горы могут быть «старыми» по возрасту, но их рост и перестройка продолжаются благодаря тектонике.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рельеф обновляется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сейчас внутренние силы создают движения в земной коре, а внешние — разрушают и переносят породы. Поэтому рельеф не может оставаться неизменным надолго.
</a:t>
            </a:r>
            <a:endParaRPr lang="en-US" sz="10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57897" y="919100"/>
            <a:ext cx="4028407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древнего и современного рельефа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поверхность со временем: древние формы сильнее разрушены и часто перекрыты отложениями, а современные — активно преобразуются. Также видно, что чем дольше действует эрозия, тем мягче становятся очертания.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действует как «последний фильтр»: длительная эрозия уменьшает контрасты рельефа. Поэтому древние формы обычно более пологие, а современные — более динамичные.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4625"/>
            <a:ext cx="324900" cy="28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рельеф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в карьерах углубляет и расширяет выемки, меняет русла стоков и срезает верхние слои пород. Отвалы создают новые холмы и часто нарушают естественный сток воды.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городов требует насыпи, выемок и выравнивания территории. Склоны могут становиться круче, а это повышает риск оползней и ускоряет разрушение поверхностей при дождях.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 водоотвод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меняют скорость течения и режим паводков. Из-за этого меняются процессы размыва и накопления наносов ниже по течению, а также могут заболачиваться участки рядом с водохранилищем.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локальные изменения, общий баланс сил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быстро менять отдельные участки, создавая террасы, канавы и искусственные котлованы. Но на масштабе всей планеты ключевыми остаются тектоника и естественная эрозия.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рельеф постоянно создается и обновляется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формирования рельефа — это взаимодействие внутренних и внешних сил. Тектоника строит крупные формы, а вода, лед, ветер и температура разрушают и перерабатывают их, обновляя поверхность Земли.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2026-05-13T20:26:36Z</dcterms:created>
  <dcterms:modified xsi:type="dcterms:W3CDTF">2026-05-13T20:26:36Z</dcterms:modified>
</cp:coreProperties>
</file>