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Клюквин: образ героя, характер и роль в произведении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герой, где юмор и нравственный смысл идут рядом.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Клюквин в школьном анализе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удобен для разбора в 7 классе: поступки героя сразу показывают его характер, а комические эпизоды помогают увидеть, как в литературе создаётся живой и запоминающийся персонаж.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первое впечатление о герое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«капитан» задаёт образ человека, который умеет руководить, быстро ориентироваться в ситуации и не боится брать на себя ответственность за происходящее.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 «Клюквин» звучит необычно и слегка иронично. Она делает персонажа заметным, добавляет комический оттенок и помогает сразу запомнить его.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герой воспринимается как серьёзный и одновременно смешной: именно это сочетание делает его ярким, живым и интересным для читателя.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 манера поведения Капитана Клюквина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подвижность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производит впечатление человека деятельного и собранного. В его поведении ощущаются живость, уверенность и готовность сразу включиться в событие.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и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ярко реагирует на происходящее, говорит и действует без промедления. Такие детали делают образ динамичным и помогают представить персонажа как очень активного.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характера Капитана Клюквина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герой действует решительно и часто полагается на быстрый отклик в трудной ситуации.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Клюквина сильны смелость и находчивость, но импульсивность иногда мешает ему действовать осторожно.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образа персонажа по заданному описанию презентации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48" y="1900220"/>
            <a:ext cx="63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Капитан Клюквин двигает сюжет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Запускает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его решение или поступок обычно становится началом нового эпизода. Благодаря этому история не стоит на месте и быстро набирает темп.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эпизоды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связывает отдельные приключения в единый сюжет. Через него события выглядят не случайным набором сцен, а последовательной цепочкой.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двойной тон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действиях легко соседствуют смешные и серьёзные моменты. Поэтому история остаётся лёгкой для чтения, но не теряет смысла.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Ведёт к развязке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Клюквин помогает истории двигаться к итоговому решению. Его выборы, ошибки и исправления становятся основой развития конфликта.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9161" y="1611696"/>
            <a:ext cx="4593324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героя и их значение для сюжета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ситуации раскрывают характер Клюквина через действия и последствия.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героя всегда меняют ход событий: они показывают и силу характера, и его слабые стороны.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Заданный план анализа образа Капитана Клюквина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Клюквин и тема дружбы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яркий и уверенный характер, Клюквин не действует в одиночку. В совместных эпизодах видно, что ему важны доверие, поддержка и уважение к другим.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дружбы раскрывается через умение героя слышать товарищей, договариваться и принимать помощь. Так становится ясно, что настоящий лидер умеет быть частью команды.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вокруг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логике сюжета и изменениям поведения Капитана Клюквина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начало в образе Клюквина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имя сразу вызывает улыбку и делает героя заметным. Сочетание серьёзного слова «капитан» и забавной фамилии создаёт мягкую иронию.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детали не упрощают образ, а делают его ближе школьникам. Герой выглядит не идеальным, а по-настоящему живым и понятным.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усиливают его неожиданные поступки и выразительные реакции. Он действует так живо, что читатель легко представляет сцену и запоминает её.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помогает показать, что смелость может сочетаться с ошибками и самокоррекцией. Поэтому Клюквин остаётся не только смешным, но и значимым персонажем.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качества, связанные с героем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Клюквин показывает, что честность и смелость ценны тогда, когда человек не прячет слабости и не действует жестоко. Его поведение учит выбирать достойный поступок.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ответственность не выглядит скучной обязанностью: она связана с готовностью отвечать за последствия, помогать другим и не уходить от трудной ситуации.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убеждает, что настоящее лидерство строится не на высокомерии, а на уважении к окружающим, умении слушать их и работать ради общего результата.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выражает образ героя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образ героя строится на равновесии личных и общественных качеств, а не на одной доминирующей черте.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— отношения с людьми и готовность действовать вместе с ними; остальные ценности поддерживают этот образ.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характеристики Капитана Клюквина, составленной для школьного анализа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персонажа так хорошо запоминается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«капитан» сразу задаёт представление о человеке действия: он должен вести за собой, быстро ориентироваться и принимать решения. Поэтому имя звучит уверенно и динамично.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 «Клюквин» добавляет игре звучания и лёгкий комический оттенок. Из-за такого сочетания персонаж кажется необычным, живым и легко узнаваемым уже с первого упоминания.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раскрывают поступки Капитана Клюквина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трудность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сталкивается с новой проблемой и сразу стремится действовать. Этот шаг показывает его решительность, но одновременно намекает на возможную поспешность.
</a:t>
            </a:r>
            <a:endParaRPr lang="en-US" sz="1056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осложнение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решения ситуация не становится проще. Ошибка помогает увидеть, что смелость без осторожности может привести к новым трудностям.
</a:t>
            </a:r>
            <a:endParaRPr lang="en-US" sz="1107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выхода
</a:t>
            </a:r>
            <a:pPr algn="ctr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Клюквин пробует другой способ и начинает учитывать обстоятельства. Здесь заметны находчивость, упорство и умение не сдаваться после неудачи.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завершение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решение улучшает положение дел и показывает, что герой способен учиться на опыте. Поступок раскрывает его взросление и ответственность.
</a:t>
            </a:r>
            <a:endParaRPr lang="en-US" sz="1056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7755"/>
            <a:ext cx="5139684" cy="20331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героя от начала истории к финалу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состояние, действия и характер Капитана Клюквина на разных этапах сюжета.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развивается от порывистого действия к более осмысленным решениям, поэтому финальный образ выглядит зрелее и убедительнее.
</a:t>
            </a:r>
            <a:endParaRPr lang="en-US" sz="861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линия образа Капитана Клюквина, выделенная для анализа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решения Капитана Клюквина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последовательности поступков героя в проблемной ситуации.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2006387"/>
            <a:ext cx="90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8617" y="3648244"/>
            <a:ext cx="900000" cy="9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интонация как часть образа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68452" y="1911289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Сжатая речь делает Клюквина подвижным и собранным. Он говорит так, будто действует без промедления, поэтому образ кажется энергичным и хорошо запоминается.
</a:t>
            </a:r>
            <a:endParaRPr lang="en-US" sz="1012" dirty="0"/>
          </a:p>
        </p:txBody>
      </p:sp>
      <p:sp>
        <p:nvSpPr>
          <p:cNvPr id="12" name="Text 2"/>
          <p:cNvSpPr txBox="1"/>
          <p:nvPr/>
        </p:nvSpPr>
        <p:spPr>
          <a:xfrm>
            <a:off x="6137121" y="1910855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передаёт удивление, решимость и юмор. Благодаря ей герой звучит не нейтрально, а ярко, что усиливает комическое и живое впечатление от его слов.
</a:t>
            </a:r>
            <a:endParaRPr lang="en-US" sz="1012" dirty="0"/>
          </a:p>
        </p:txBody>
      </p:sp>
      <p:sp>
        <p:nvSpPr>
          <p:cNvPr id="13" name="Text 3"/>
          <p:cNvSpPr txBox="1"/>
          <p:nvPr/>
        </p:nvSpPr>
        <p:spPr>
          <a:xfrm>
            <a:off x="3924130" y="3650716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реакции помогают понять настроение персонажа без длинных объяснений. Через речь видно, что он не равнодушен к происходящему и быстро откликается на события.
</a:t>
            </a:r>
            <a:endParaRPr lang="en-US" sz="1012" dirty="0"/>
          </a:p>
        </p:txBody>
      </p:sp>
      <p:sp>
        <p:nvSpPr>
          <p:cNvPr id="14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истории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пике напряжения особенно заметны импульсивные поступки героя, а в финале важнее становится чувство облегчения и ясности.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идёт от спокойствия к напряжению и затем возвращается к равновесию вместе с разрешением конфликта.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этапы произведения о Капитане Клюквине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Капитан Клюквин остается запоминающимся героем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соединяет в себе смешные детали и серьёзные поступки, поэтому вызывает интерес не только как забавный персонаж, но и как герой с понятным внутренним смыслом.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имя, яркая речь и активное поведение делают его легко узнаваемым. Школьникам просто следить за его действиями и обсуждать, почему он поступает именно так.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Клюквин близок читателю тем, что ошибается, исправляется и учится на опыте. Из-за этого он выглядит живым, а не условным, и остаётся в памяти после чтения.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Клюквин: герой, который запоминается не случайно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Клюквин важен тем, что через его поступки, речь и отношения с другими раскрываются смелость, дружба, юмор и ответственность, а также умение становиться лучше.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2026-05-22T14:10:28Z</dcterms:created>
  <dcterms:modified xsi:type="dcterms:W3CDTF">2026-05-22T14:10:28Z</dcterms:modified>
</cp:coreProperties>
</file>