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лирики Ф. И. Тютчева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поэзия о природе, человеке и тайне бытия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 истории русской поэзии XIX 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— поэт, дипломат и мыслитель, чьи стихи долго оставались в тени служебной биографии. Позднее его лирика стала одной из вершин философской поэзии и важным шагом к символизму.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поэзии — столкновение человека с мирозданием, где разум не снимает чувства тайны, а лишь острее обнаруживает пределы познания.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постоянно обращается к темам времени, судьбы, смерти и вечности, превращая стихотворение в краткое размышление о законах бытия.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 у него почти всегда выходит за рамки частного и приобретает общечеловеческий, почти космический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основа лирики Тютчева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одушевлённый и значимый мир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Тютчева никогда не сводится к описанию внешнего вида: гроза, буря, ночь и вечер становятся знаками скрытого движения жизни и души.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стихах выглядит живой и изменчивой силой, которая не просто окружает человека, а вступает с ним в сложный внутренний диалог.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лирики Тютчева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природно-философские образы, через которые поэт раскрывает состояние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образуют единую систему: природа, космос и чувство соединяются в размышлении о границах человеческой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программных стихотворений Ф. И. Тютчева по материалам учебной подборки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как главный художественный приём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строит стихотворения на резких противопоставлениях: день и ночь, свет и тьма, покой и буря. Это создаёт ощущение постоянного движения и внутреннего напряжения.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помогает показать, что гармония у него никогда не бывает окончательной: за видимым покоем всегда чувствуется возможность стихийного разрушения.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приёму стих становится особенно философским: мысль рождается не из утверждения, а из столкновения смыслов и образов.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противопоставления поэт раскрывает и состояние природы, и состояние человека, потому что оба мира подчинены одной драматической логике.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2943103"/>
            <a:ext cx="3483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762" y="2943103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Лаконизм и афористичность тютчевского стиха
</a:t>
            </a:r>
            <a:endParaRPr lang="en-US" sz="2777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пишет коротко, но каждое стихотворение содержит мысль большой философской ёмкости и не требует лишних слов для воздействия.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Сжатая форма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выбирает слова так, чтобы одно выражение передавало сразу и чувство, и наблюдение, и скрытую оценку происходящего.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словесная отборность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строки легко запоминаются, потому что формулируют сложные идеи предельно ясно, почти в форме законченного жизненного вывода.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 как итог мысли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стихотворения не упрощает, а, наоборот, усиливает содержание: каждая строка несёт несколько уровней смысла.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плотность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 звуковая выразительность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созвучия, аллитерации и ассонансы создают у Тютчева ощущение движения, как будто стих сам передаёт шум ветра, грозы или морской стихии.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стиха усиливает эмоциональное напряжение: интонация звучит как взволнованная внутренняя речь, где мысль и чувство неразделимы.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стихотворения Тютчева и их художественные признаки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текстах поэта повторяются одни и те же художественные принципы.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темах Тютчев сохраняет общий принцип: конкретный образ ведёт к философскому и психологическому смыслу.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стихотворений Ф. И. Тютчева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«Silentium!» слово показано как несовершенное средство: оно не способно полностью передать глубину внутренней жизни и тонкость переживания.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молчания подчёркивает ценность сокровенного мира человека, который нельзя свести к прямому объяснению или внешней формуле.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 Тютчева возникает важная граница между чувством и речью: чем глубже мысль, тем труднее выразить её без потерь.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молчания и невозможности полного выражения мысли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Тютчева: чувство как трагедия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Тютчева редко изображается как безмятежное счастье: она раскрывает скрытую ранимость человека, его зависимость от непредсказуемого чувства и неустойчивость душевного равновесия.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стихотворениях постоянно звучат мотивы разлуки, вины и мучительной памяти, поэтому переживание становится не праздником, а испытанием, которое оставляет глубокий след в сознании.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тютчевской любовной лирики состоит в том, что любовь здесь не побеждает хаос, а лишь на мгновение освещает его, делая боль и красоту неразделимыми.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чувство связано с предельной откровенностью: оно возвышает человека, но одновременно разрушает привычную опору и заставляет острее ощутить хрупкость человеческой судьбы.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лирический конфликт у Тютчева
</a:t>
            </a:r>
            <a:endParaRPr lang="en-US" sz="288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типичное движение мысли и чувства в пейзажных и любовных стихотворениях Тютчева: от внешнего покоя к столкновению противоположностей и трагическому прозрению.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Тютчева — человек, который не довольствуется простыми объяснениями и постоянно ощущает границу между видимым миром и скрытой сущностью бытия.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переживает внутренний разлад, но именно это делает его особенно чутким к природе, любви и движению собственной мысли, которые он воспринимает предельно напряжённо.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духовный облик соединяет наблюдательность философа, тревожную саморефлексию и способность к глубокому чувству, не сводимому к привычным житейским представлениям.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хаос и космический масштаб образов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у Тютчева обозначает не просто время суток, а предел человеческого знания, когда привычные ориентиры исчезают и мир открывается как загадка, полная скрытых смыслов.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хаоса и космоса выводят личное переживание за пределы частной жизни: чувство человека соотносится с вечностью, стихиями и необъятным движением мироздания.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Бинарные оппозиции в поэзии Тютчева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пары, в которых сталкиваются устойчивость и разрушение, внешнее и скрытое, человеческое и вселенское.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Оппозиции создают смысловое напряжение и помогают поэту показать мир как непрерывное движение противоположностей.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стихотворениям Ф. И. Тютчева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синтаксис тютчевской лирики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часто выстраивает строку так, чтобы мысль разворачивалась рывками: инверсия и паузы передают внезапность чувства и напряжённый ход размышления.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и эллипсис создают эффект внутреннего диалога, будто лирический герой не столько сообщает, сколько ищет ответ на собственную тревогу.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синтаксис помогает вместить в короткое стихотворение несколько смысловых планов сразу — личное переживание, философскую мысль и ощущение скрытого конфликта.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книжность лексики сочетается у поэта с эмоциональной точностью: каждое слово звучит строго, но при этом сохраняет живую психологическую силу.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миниатюра как психологический портрет
</a:t>
            </a:r>
            <a:endParaRPr lang="en-US" sz="2528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описание грозы у Тютчева не ограничивается картиной природы: оно передаёт чувство внезапного обновления. Звон, свет и движение воздуха создают образ живой энергии, в которой угадывается и радость, и внутреннее волнение человека.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гроза как вспышка радости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и тихая сосредоточенность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у Тютчева часто звучит как момент редкого покоя, когда мир кажется замершим перед новым откровением. Спокойные краски пейзажа помогают увидеть не внешнюю сцену, а состояние задумчивости и скрытого ожидания.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изображении ночи поэт объединяет тишину, тайну и тревогу. Такой пейзаж становится отражением сознания героя: он чувствует и красоту, и безмерность мира, в котором человек одновременно велик и уязвим.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 как знак душевной глубины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функции в лирике Тютчева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 Тютчева художественный приём всегда связан с мыслью и настроением текста.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поэтическим текстам Ф. И. Тютчева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Изобразительные средства у Тютчева не украшают стих, а формируют его философский и эмоциональный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Тютчева на последующую литературу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Тютчева стала важной опорой для символистов, потому что в ней образ никогда не исчерпывается прямым значением и оставляет пространство для многослойного чтения.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Писателей Серебряного века привлекала его музыкальность: у Тютчева звук и ритм не просто сопровождают смысл, а помогают создать ощущение тайны и внутреннего движения.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Тютчев вошёл в историю русской литературы как поэт, который расширил возможности короткого стихотворения и сделал его формой глубокого мировидения.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напряжённость его стихов показала, что лирика может быть не только выражением чувства, но и способом размышления о человеке, мире и границах познания.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Тютчева соединяет ясность формы, философскую глубину и психологическую остроту. Его стихи учат видеть в природе и человеческом чувстве не только красоту, но и скрытую драму бытия.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поэзия мысли, чувства и тайны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2026-05-23T11:35:03Z</dcterms:created>
  <dcterms:modified xsi:type="dcterms:W3CDTF">2026-05-23T11:35:03Z</dcterms:modified>
</cp:coreProperties>
</file>