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one в английском языке: замена существительного и выбор среди похожих предметов
</a:t>
            </a:r>
            <a:endParaRPr lang="en-US" sz="1809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помогает не повторять слово и точнее выбирать предмет в речи.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one важно в 9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 — это простой, но очень полезный способ сделать английскую речь короче и естественнее. Оно часто встречается в темах покупок, одежды, школьных вещей и сравнения предметов, которые изучают в 9 классе.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заменяет один исчисляемый предмет, уже понятный из контекста.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позволяет не повторять существительное и сохраняет смысл высказывания, когда речь идёт об уже названном предмете.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One, ones и числительное one: различия по значению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значения слова one в английском языке.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определяется контекстом: one может быть местоимением или числительным, а ones показывает множественное число.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в предложении: замена повторяющегося предмета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уже назван, one помогает заменить его и не повторять существительное снова. Это делает фразу короче и легче для восприятия в диалоге или тексте.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среди похожих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особенно удобно, когда нужно выбрать один объект из нескольких похожих. В этом случае слово уточняет, какой именно предмет имеется в виду, через прилагательное или указание.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 one часто встречается при сравнении цвета, размера или цены. Например, можно сказать that one, a bigger one или the red one, не повторяя название предмета.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это правило показывают два похожих предмета разного цвета или размера, где one указывает на выбранный вариант и помогает сразу понять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выбрать: one, ones или другое слово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школьной грамматики английского языка.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после прилагательного и в сравнениях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остаётся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часто заменяет существительное после прилагательного, если нужно сохранить только признак. Так появляются естественные сочетания вроде the red one, the shorter one или the more expensive one.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полезна при сравнении цвета, размера, возраста, качества и цены. Она помогает быстро обозначить нужный предмет без длинного повторения уже названного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такие конструкции звучат проще и естественнее. Вместо повторов английский использует one, чтобы фраза была короткой, ясной и грамматически точной.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9 классом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эта тема часто появляется в описании предметов и сравнительной степени прилагательных. Поэтому важно уметь распознавать one в таких конструкциях.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темах one встречается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особенно полезно там, где нужно быстро выбрать или сравнить предметы, не повторяя их названия.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one связано с покупками и выбором похожих вещей, а затем — с описанием и сравнениями.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темы по английскому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one и it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 — выбор среди похожих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заменяет существительное, когда нужно добавить новый признак или выбрать один предмет из нескольких похожих. Например: I want the blue one. Здесь важно уточнение, а не просто ссылка.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 — уже известный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относится к предмету, который уже назван и не требует нового описания. Например: I have a ball. It is new. Слово просто продолжает уже начатую мысль.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и it нельзя считать взаимозаменяемыми. One подчёркивает выбор или замену с признаком, а it служит для простой отсылки к известному объекту без дополнительного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выражения с one в школьной грамматике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говорить короче и точнее, не повторяя существительное.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сохраняет смысл предмета, но убирает повтор существительного; чаще всего оно работает с указанием, сравнением или выбором.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в коротких ответах и диалогах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one заменяет уже названное существительное, чтобы не повторять его полностью. Поэтому на вопрос Which pencil do you want? естественно ответить: The red one.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сохраняет смысл и показывает, что выбран именно тот предмет, о котором спрашивали. Фраза остаётся короткой, но грамматически связанной с вопросом.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часто звучит в магазине, в классе и дома, где нужно быстро выбрать предмет. Для 9 класса важно уметь использовать его без лишних повторов и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в повседневной жизни школьника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one особенно заметно в магазинах одежды и обуви. Ребёнок смотрит на две похожие футболки и говорит: I like the blue one. Так удобнее назвать нужную вещь и не повторять существительное.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Канцелярия и учеба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несколько ручек, тетрадей и пеналов, и one помогает быстро сделать выбор. Например: This notebook is too big; I want a smaller one. Такая фраза звучит естественно и понятно в классе.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досуг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встречается и при выборе телефона, книги или игры. Если один смартфон кажется слишком большим, школьник может сказать: I need a smaller one. Слово помогает говорить точно, коротко и по-английски правильно.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one с a/an и с повтором существительного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выбрать: a/an, one или повтор существительного, в зависимости от того, как предмет упомянут в предложении.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one у 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коротких диалогах и переводах, когда нужно быстро выбрать форму без повторов. Особенно уязвимы задания на описание и сравнение предметов.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лишний раз повторяют существительное или забывают форму ones. Значит, полезнее всего тренировать выбор по числу и контексту.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на уроках английского языка; обобщение по школьной практике
</a:t>
            </a:r>
            <a:endParaRPr lang="en-US" sz="7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и ones: единственное и множественное число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заменяет только один уже названный исчисляемый предмет. Поэтому в примере I prefer the new one говорящий выбирает одну вещь из нескольких похожих вариантов.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нескольких похожих предметах, используется ones. Фраза My friends prefer the new ones показывает, что выбирают сразу несколько вещей одного типа.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 число предметов, а потом понять, надо ли избегать повтора. Эта проверка особенно полезна в сравнениях и ответах на вопросы.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one, ones, it и they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различие между формами по числу и функции.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и ones вводят уточнение и выбор, а it и they просто ссылаются на уже известные объекты. Число остаётся главным ориентиром.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в вопросах выбора: Which one?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one? задают, когда нужно выбрать один предмет из нескольких похожих. Такая модель часто звучит в магазине, в классе и дома, где предметы выглядят почти одинаково.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Which one do you want? и Which one is yours? помогают быстро уточнить нужный объект. Ответ обычно тоже короткий: The blue one or The second one.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учебных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часто встречается в тестах и диалогах, потому что проверяет умение выбирать форму по контексту. Она особенно полезна при описании картинок и ситуаций сравнения.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где one заменяет существительное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остаётся только признак, а повторяющееся существительное исчезает. Это делает фразу короче и помогает быстрее говорить по-английски.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работает одинаково с разными предметами: оно сохраняет уточнение и убирает повтор. Значит, главное правило — оставить прилагательное и заменить noun.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one; 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00" y="1773923"/>
            <a:ext cx="110250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правила one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заменяет одно исчисляемое существительное в единственном числе. Если предмет уже назван, слово помогает не повторять его ещё раз и сохранить естественный порядок фразы.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 ones используется для множественного числа. Оно заменяет несколько похожих предметов, когда важно не повторять существительное и при этом сохранить смысл выбора.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one не всегда означает число 1. В грамматике оно может быть заменой предмета, и точное значение понимается только из контекста предложения.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особенно полезно в выборе, сравнении и коротких ответах. Оно делает речь короче, точнее и помогает звучать естественно в диалоге.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One: коротко, точно, по смыслу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помогает говорить по-английски проще и естественнее: оно убирает повторы, показывает выбор и точно передаёт число предметов. Эта тема особенно важна для диалогов, чтения и письменных ответов.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2026-05-31T13:58:21Z</dcterms:created>
  <dcterms:modified xsi:type="dcterms:W3CDTF">2026-05-31T13:58:21Z</dcterms:modified>
</cp:coreProperties>
</file>