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числа 8 с однозначными числами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находить суммы от 8+1 до 8+9.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8 в сложении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часто встречается в заданиях для 1 класса: оно удобно для счета и близко к 10. Когда к 8 прибавляют однозначные числа, легко тренировать внимание, счет по порядку и переход через десяток.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прибавить к 8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к 8 — значит добавить еще одну, две или несколько единиц. Каждый новый пример меняет ответ на один шаг, поэтому числа идут почти по порядку.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8 прибавлять числа от 1 до 9, получаются суммы от 9 до 17. Это удобная цепочка для устного счета, где важно не пропускать ни одного числа.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замечать закономерность: чем больше прибавляем, тем больше становится сумма. Для школьника это как подниматься по лесенке — шаг за шагом.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помогает увидеть ответ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вправо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видно, как от 8 двигаются вправо к 9, 10, 11 и дальше. Каждый шаг добавляет только одно новое число, поэтому ответ становится понятным почти сразу.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одному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1 класса это очень наглядно: 8 — точка старта, а дальше идут короткие шаги по одному. Такой способ помогает не спешить и не сбиваться при счете.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перехода через 10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8+1=9, 8+2=10, 8+3=11 и 8+4=12 удобно решать счетом по одному. Они хорошо подходят для первого закрепления и короткой устной тренировки.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видят, что ответы идут подряд, им легче запоминать результаты. Такие примеры словно подсказывают: один шаг вперед — и сумма уже стала больше.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пример 8+2=10. Он показывает, как число 8 удобно дополняется до десятка, а это очень полезная опора для всех следующих вычислений.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переходом через 10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447825" y="451998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8+5=13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47825" y="712300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 8 доходят до 10, а потом добавляют еще 3. Так пример становится понятным и не пугает длинным счетом.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89417" y="132635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8+6=14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417" y="158665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сначала образуется десяток, затем прибавляются оставшиеся единицы. Этот прием помогает держать счет ровным и аккуратным.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447825" y="401142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8+9=17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447825" y="427172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пример в цепочке. Сначала строится десяток, затем добавляются оставшиеся 7 единиц, и получается 17.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89417" y="3106066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8+8=16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989417" y="3366368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примере сначала тоже получается 10, а дальше прибавляется еще 6. Такой способ особенно полезен при устном счете.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447825" y="2231710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8+7=15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4447825" y="2492012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через 10 остается еще 5 единиц. Их удобно досчитать по порядку, не пропуская числа.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сумму 8 и однозначного числа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путь: от числа 8 к десятку, а потом к ответу.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8 и 2 — главный ориентир урока: она сразу дает десяток и облегчает дальнейший счет.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дополняет число 8 до 10, а значит помогает быстро находить следующие суммы.
</a:t>
            </a:r>
            <a:endParaRPr lang="en-US" sz="1714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«Сложение числа 8 с однозначными числами»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674" y="3245638"/>
            <a:ext cx="23070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8836" y="3245638"/>
            <a:ext cx="28837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5836" y="3245638"/>
            <a:ext cx="28837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13499" y="1443005"/>
            <a:ext cx="346050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89336" y="1443005"/>
            <a:ext cx="288375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ответы, которые стоит запомнить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8+1=9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ответ помогает начать цепочку. Он показывает, что после 8 сразу идет 9, без лишних остановок и сомнений.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8+5=13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уже уверенный шаг через десяток. Пример удобно использовать, чтобы потренировать счет без пропусков и перескоков.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8+3=11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видно движение через десяток. После 10 прибавляется еще одна единица, и получается 11.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8+4=12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идет следом за предыдущим числом. Такой пример помогает заметить, что суммы растут по порядку, как ступеньки.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8+2=10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особенно важен, потому что он доводит счет до десятка. Его стоит знать уверенно и без паузы.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с помощью пальцев и предметов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подсказывают ответ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одной руке показать 8 пальцев, а потом добавить еще 3, можно наглядно увидеть, как получается 11. Такой способ помогает не только считать, но и проверять себя. Пальцы не спорят и не путаются — они терпеливые помощники.
</a:t>
            </a:r>
            <a:endParaRPr lang="en-US" sz="896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фишки в деле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8 кубиков. Рядом кладут еще 3 фишки и пересчитывают все вместе. В конце получается 11, и ребенок видит ответ буквально своими глазами, а не только в тетради.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кружки для тренировки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Палочки, кружки и другие маленькие предметы отлично подходят для счета. Сначала берут 8 предметов, потом добавляют еще несколько и считают по одному, чтобы не ошибиться. Так примеры с числом 8 становятся понятными и даже немного веселыми.
</a:t>
            </a:r>
            <a:endParaRPr lang="en-US" sz="7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сумма, если прибавлять больше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8 прибавить 1, получается 9; если прибавить 2, будет 10. Чем больше второе число, тем дальше ответ уходит по числовому ряду вправо.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такие ответы удобно по порядку чисел: 9, 10, 11, 12, 13, 14. Ряд не путается, если считать спокойно и не перескакивать через числа.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8 прибавляют не одно, а несколько единиц, сумма растет шаг за шагом. Поэтому пример 8+4 дает 12, а 8+5 — уже 13.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увидеть, что каждая следующая сумма больше предыдущей на 1. Так дети быстрее замечают связь между вторым слагаемым и ответом.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примерах с 8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спешат и пропускают одно число при счете, особенно на переходе через 10. Из-за этого ответ становится больше или меньше нужного.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сам порядок чисел: после 8 идет 9, а уже потом 10. Если этот шаг пропущен, весь пример может сбиться, как прыгнувшая бусинка.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путать похожие примеры, например 8+2 и 8+3. Если не считать внимательно, легко назвать 10 вместо 11 или наоборот.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 примере 8+6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устного сложения от числа 8 до результата 14.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примера в цепочке помогают быстро закрепить ответы и не теряться при счете.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удобно повторять и вперед, и назад, чтобы ответы запоминались почти без усилий.
</a:t>
            </a:r>
            <a:endParaRPr lang="en-US" sz="1615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сложения числа 8 с однозначными числами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 с числом 8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историях число 8 встречается очень часто: было 8 карандашей, добавили 3, и стало 11. Такие задачи помогают увидеть сложение не только в тетради, но и в знакомых предметах.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считать кубики, наклейки, конфеты или игрушки. Когда ребенок добавляет к 8 еще несколько предметов, ответ становится понятнее и проверяется почти как маленькая игра в пересчет.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ряд ответов от 8+1 до 8+9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прибавлять к 8 числа от 1 до 9, ответы идут ровной дорожкой: сначала 9, потом 10, затем 11 и дальше без остановок.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последовательность от 9 до 17 показывает, как одно и то же число 8 дружит с разными однозначными числами и каждый раз дает новый результат.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знают первый и последний ответы, остальное восстанавливается быстрее. Здесь особенно помогает спокойный счет без пропуска чисел и лишней спешки.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сумма отличается от предыдущей всего на 1. Это удобно, потому что ряд легко запоминается как цепочка соседних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счета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удобного приема: счет по одному, переход через 10, быстрый ответ или проверка по ряду.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самых важных примера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8+2=10 показывает, как число 8 удобно доводить до десятка. Это первая опора, на которой держится весь дальнейший счет без лишних остановок.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8+5=13 помогает увидеть продолжение после 10. Сначала получается десяток, а потом добавляются еще три единицы, и ответ становится понятным.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уверенно решать эти два случая, остальные примеры с 8 запоминаются гораздо легче. Они работают как подсказки для всего числового ряда.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97" y="2679600"/>
            <a:ext cx="2548184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674" y="2679600"/>
            <a:ext cx="2548184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386" y="2679600"/>
            <a:ext cx="2548184" cy="2077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хорошо запомнить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и 2 всегда рядом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8 и 2 особенно важна, потому что вместе они образуют 10. Это удобная опора для счета, словно маленький мостик через реку чисел. Когда она запомнена, следующие ответы находятся спокойнее и быстрее.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ответов можно представить цепочкой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от 9 до 17 идут по порядку, будто бусинки на нитке. Стоит запомнить несколько звеньев, и вся цепочка вспоминается легче. Это помогает не только на уроке, но и в быстрых устных ответах.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помогает не сбиться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идет через 10, полезно сначала назвать десяток, а потом прибавить оставшиеся единицы. Такой способ похож на сборку конструктора: сначала основа, потом недостающие детали. Ошибок становится заметно меньше.
</a:t>
            </a:r>
            <a:endParaRPr lang="en-US" sz="8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научились складывать 8 с однозначными числами, считать по одному и находить переход через 10. Самые надежные опоры теперь известны, а ответы идут уверенно и по порядку.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2026-05-20T12:03:31Z</dcterms:created>
  <dcterms:modified xsi:type="dcterms:W3CDTF">2026-05-20T12:03:31Z</dcterms:modified>
</cp:coreProperties>
</file>