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Нейтрализм: ключевые аспекты и современное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 концепцию нейтрализма в международных отношениях и её актуальность сегодня.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Нейтрализм сформировался как ответ на потрясения XIX-XX веков, обеспечивая безопасность стран. Его изучение актуально и в школьной программе, раскрывая стратегии выживания в сложных условиях.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социокультурный контекст нейтрализма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Нейтрализм — долгосрочная политика отказа от военных союзов и конфликтов, предполагающая стратегию мирного сосуществования государств.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Нейтралитет — временное решение, ограниченное конкретными обстоятельствами, не определяющее постоянной внешней политики страны.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различия, СМИ часто смешивают эти понятия, что приводит к неполному пониманию их сути и функций в дипломатии.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Нейтрализм и нейтралитет: различия терминов и понятий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Традиционный нейтрализм основан на долгосрочных обязательствах воздерживаться от участия в военных союзах и конфликтах.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нейтрализм, как у Швейцарии и Австрии, закреплен законодательством, обеспечивая устойчивую внешнюю позицию страны.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Временный нейтрализм применяется ситуативно, завися от конкретных политических или военных обстоятельств.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Позитивный нейтрализм проявляется в активных усилиях по поддержанию мира и сотрудничеству, как в движении неприсоединения Индии.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видов нейтрализма с примерами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выбора нейтрализма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— сохранение суверенитета, экономия на обороне и обеспечение внутреннего порядка. Такой курс помогает минимизировать риски внешних конфликтов.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Геополитические предпосылки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 сильными соседями, ограниченным населением и ресурсами чаще выбирают нейтрализм для поддержания безопасности и стабильности региона.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политического нейтрализма и географические особенности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Особенный рост числа нейтральных стран связан с глобальными войнами и деколонизацией в XX веке.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демонстрируют рост интереса к нейтрализму как к способу международного самоопределения и безопасности.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мировых дипломатических архивов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Статистическая динамика распространения нейтрализма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1815 года Швейцария придерживается принципа постоянного нейтралитета, совмещая это с обязательствами по самообороне и гуманитарной деятельности.
</a:t>
            </a:r>
            <a:endParaRPr lang="en-US" sz="1472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активно поддерживает международные организации и выступает посредником в глобальных конфликтах, не вступая в военные союзы.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Швейцарский нейтрализм: традиции и современная практика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535" y="1698210"/>
            <a:ext cx="3497704" cy="27518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страны с годами объявления нейтрализма, мотивами и особенностями статуса.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исторические и геополитические условия формировали разнообразие нейтралистских статусов.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данные международного права и истории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Государства, объявившие нейтрализм в XX веке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1945–1950-е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Нейтрализм помог избежать прямого вовлечения в глобальное противостояние между Востоком и Западом.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487312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1960-е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страны развивали нейтральный статус, укрепляя национальный суверенитет под давлением сверхдержав.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32519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1970-е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Австрия и Финляндия активно формировали нейтралитет, находя баланс в конфликте между НАТО и Варшавским договором.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766372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1980-е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Нейтрализм сохранял значимость как стратегия сохранения безопасности и международного равновесия для малых государств.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война и значение нейтрализма для малых государств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9132" y="2572366"/>
            <a:ext cx="3692778" cy="20807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2543" y="2572366"/>
            <a:ext cx="3692778" cy="20807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32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нейтралитета в Конституции 1955 года
</a:t>
            </a:r>
            <a:pPr algn="l" indent="0" marL="0">
              <a:lnSpc>
                <a:spcPct val="100000"/>
              </a:lnSpc>
              <a:buNone/>
            </a:pPr>
            <a:r>
              <a:rPr lang="en-US" sz="41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Австрия официально провозгласила нейтралитет, зафиксировав его в Конституции. Это стало основой внешней политики и гарантом отсутствия участия в военных союзах.
</a:t>
            </a:r>
            <a:endParaRPr lang="en-US" sz="1151" dirty="0"/>
          </a:p>
        </p:txBody>
      </p:sp>
      <p:sp>
        <p:nvSpPr>
          <p:cNvPr id="6" name="Text 1"/>
          <p:cNvSpPr txBox="1"/>
          <p:nvPr/>
        </p:nvSpPr>
        <p:spPr>
          <a:xfrm>
            <a:off x="4582543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обороны и внешней политики
</a:t>
            </a:r>
            <a:pPr algn="l" indent="0" marL="0">
              <a:lnSpc>
                <a:spcPct val="100000"/>
              </a:lnSpc>
              <a:buNone/>
            </a:pPr>
            <a:r>
              <a:rPr lang="en-US" sz="47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нейтралитет, Австрия сохраняет собственные вооружённые силы для самообороны. Это сочетание позволяет поддерживать суверенитет и отвечать на современные безопастностные вызовы.
</a:t>
            </a:r>
            <a:endParaRPr lang="en-US" sz="1337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Австрийский опыт нейтралитета: законодательные и политические аспекты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6579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011331"/>
            <a:ext cx="4213225" cy="1016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Вступление в ООН и сохранение внеблокового статуса
</a:t>
            </a:r>
            <a:pPr algn="l" indent="0" marL="0">
              <a:lnSpc>
                <a:spcPct val="100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2002 года Швейцария является членом ООН, продолжая политику вне военных блоков. Это подтверждает её обязательство строго следовать принципам нейтрализма и невмешательства во внешние конфликты.
</a:t>
            </a:r>
            <a:endParaRPr lang="en-US" sz="1306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3748691"/>
            <a:ext cx="4213225" cy="1016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Гуманитарная миссия и посредничество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Швейцария активно участвует в гуманитарных операциях и выступает посредником в международных переговорах, укрепляя свой статус как надёжного и непредвзятого нейтрального государства.
</a:t>
            </a:r>
            <a:endParaRPr lang="en-US" sz="1469" dirty="0"/>
          </a:p>
        </p:txBody>
      </p:sp>
      <p:sp>
        <p:nvSpPr>
          <p:cNvPr id="9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Швейцария: международная деятельность и поддержка статуса нейтрала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739" y="2461698"/>
            <a:ext cx="2602145" cy="22438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461698"/>
            <a:ext cx="2602145" cy="22438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9812" y="2461698"/>
            <a:ext cx="2602145" cy="22438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738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самостоятельность и нейтралитет
</a:t>
            </a:r>
            <a:pPr algn="l" indent="0" marL="0">
              <a:lnSpc>
                <a:spcPct val="100000"/>
              </a:lnSpc>
              <a:buNone/>
            </a:pPr>
            <a:r>
              <a:rPr lang="en-US" sz="3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Швеция с 1814 года поддерживает военный нейтралитет, при этом активно развивая собственные вооружённые силы. Такая стратегия позволяет стране оставаться готовой к обороне без участия в альянсах.
</a:t>
            </a:r>
            <a:endParaRPr lang="en-US" sz="1025" dirty="0"/>
          </a:p>
        </p:txBody>
      </p:sp>
      <p:sp>
        <p:nvSpPr>
          <p:cNvPr id="8" name="Text 1"/>
          <p:cNvSpPr txBox="1"/>
          <p:nvPr/>
        </p:nvSpPr>
        <p:spPr>
          <a:xfrm>
            <a:off x="326866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Внеблоковый статус в годы холодной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3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протяжении всей холодной войны Швеция сохраняла независимый военный статус, не присоединяясь ни к НАТО, ни к Варшавскому договору. Это обеспечило стране гибкость и самостоятельность в международных делах.
</a:t>
            </a:r>
            <a:endParaRPr lang="en-US" sz="971" dirty="0"/>
          </a:p>
        </p:txBody>
      </p:sp>
      <p:sp>
        <p:nvSpPr>
          <p:cNvPr id="9" name="Text 2"/>
          <p:cNvSpPr txBox="1"/>
          <p:nvPr/>
        </p:nvSpPr>
        <p:spPr>
          <a:xfrm>
            <a:off x="611981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Гуманитарные и миротворческие миссии
</a:t>
            </a:r>
            <a:pPr algn="l" indent="0" marL="0">
              <a:lnSpc>
                <a:spcPct val="100000"/>
              </a:lnSpc>
              <a:buNone/>
            </a:pPr>
            <a:r>
              <a:rPr lang="en-US" sz="3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политика Швеции включает активное участие в миссиях ООН и ЕС. Эти инициативы дополняют нейтральную позицию, способствуя укреплению международной безопасности и мира.
</a:t>
            </a:r>
            <a:endParaRPr lang="en-US" sz="1086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шведского нейтрализма и его международные аспекты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703820"/>
            <a:ext cx="218701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Финляндия выбрала нейтралитет для сохранения суверенитета и баланса между Востоком и Западом, избегая вступления в военные блоки.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2872" y="2703820"/>
            <a:ext cx="218701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1995 — вступление в ЕС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присоединение к Европейскому Союзу, Финляндия сохранила элементы нейтрализма, уделяя особое внимание поддержанию внешнеполитической самостоятельности.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6969" y="2703820"/>
            <a:ext cx="218701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2020-е годы — пересмотр военного союза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Обсуждения о возможном участии в военных союзах активизировались, но нейтралитет продолжает играть значимую роль во внешней политике Финляндии.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в развитии нейтрализма Финляндии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1868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введения вечного нейтралитета, закрепленного на законодательном уровне в этом государстве.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документы государства Лихтенштейн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1868 года Лихтенштейн отказался от собственной армии, обеспечивая безопасность через сотрудничество с Швейцарией и международные гарантии, что укрепляет стабильность в регионе.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1341" y="2728778"/>
            <a:ext cx="3481320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страны с официально признанным нейтральным статусом, годы утверждения и причины выбора такой политики.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нейтрализма объясняется сочетанием исторических, политических и конституционных факторов, обеспечивающих безопасность и суверенитет.
</a:t>
            </a:r>
            <a:endParaRPr lang="en-US" sz="1369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организации и государственные архивы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Формализация статуса постоянных нейтральных государств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Гаагские конвенции 1907 года устанавливают обязанности нейтральных государств в условиях войны, включая запрет участия в боевых действиях и ограничения для воюющих сторон.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Женевские конвенции расширяют рамки нейтрализма, защищая гражданское население и регулируя гуманитарные аспекты в военное время.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Хельсинкский заключительный акт 1975 года закрепляет уважение к нейтралистскому статусу и гарантирует безопасность нейтральных государств в мирное время.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право создаёт нормы, которые способствуют сохранению суверенитета и безопасности нейтральных стран при соблюдении ими соответствующих обязательств.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Правовые основы нейтрализма в международном праве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числа международных конфликтов и давление военных блоков осложняют соблюдение нейтралитета, требуя более гибких и инновационных подходов к безопасности.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киберугроз и гибридных войн создаёт новый фронт для нейтральных государств, заставляя переосмыслить традиционные методы защиты и нейтральной политики.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поддержанию нейтрализма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239255"/>
            <a:ext cx="3848986" cy="16697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преимуществ и ограничений нейтрализма в современном мире.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Нейтрализм обеспечивает стратегическую автономию, но требует постоянной модернизации подходов для эффективного реагирования на вызовы.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Аналитические исследования в сфере международных отношений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 минусы политики нейтрализма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нейтрализма: новые направления и неопределённости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стабильность и глобальные угрозы будут определять степень актуальности нейтралитета в ближайшие десятилетия.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Гибкость в применении нейтрализма, включая временные и прагматичные формы, станет важной для адаптации к изменяющимся условиям мировой политики.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статуса нейтралитета зависит от способности государств сочетать традиционные принципы с инновационными подходами к безопасности.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нейтрализм в современном мире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Нейтрализм остаётся важным инструментом международной политики, обеспечивая безопасность и самостоятельность государств, при этом требуя постоянного обновления и адаптации к новым вызовам глобального времени.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2026-05-10T08:13:23Z</dcterms:created>
  <dcterms:modified xsi:type="dcterms:W3CDTF">2026-05-10T08:13:23Z</dcterms:modified>
</cp:coreProperties>
</file>