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Восток: основные темы и значение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великих цивилизаций Востока: открытия, культура, наследие.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Древний Восток?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Восток — область появления первых цивилизаций во 2-й половине IV тысячелетия до н.э. Реки играли ключевую роль в земледелии и росте городов, объединяя людей для защиты и обмена.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00" y="1428204"/>
            <a:ext cx="1837500" cy="1388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938" y="1428204"/>
            <a:ext cx="1837500" cy="13888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5" y="1392535"/>
            <a:ext cx="1837500" cy="14247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675" y="1378817"/>
            <a:ext cx="1837500" cy="14247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древних цивилизаций Востока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458124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— колыбель 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между Тигром и Евфратом, где жили шумеры, аккадцы, вавилоняне. Здесь появились письменность и ирригация, зарождался городской быт.
</a:t>
            </a:r>
            <a:endParaRPr lang="en-US" sz="990" dirty="0"/>
          </a:p>
        </p:txBody>
      </p:sp>
      <p:sp>
        <p:nvSpPr>
          <p:cNvPr id="11" name="Text 2"/>
          <p:cNvSpPr txBox="1"/>
          <p:nvPr/>
        </p:nvSpPr>
        <p:spPr>
          <a:xfrm>
            <a:off x="2631161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— царство Нила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вдоль реки Нил с объединением царств и строительством пирамид. Фараоны управляли религией и обществом.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4823986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древние города и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Мохенджо-Даро и Хараппа отличались регулярной планировкой и развитой канализацией, здесь зарождались религиозные традиции.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6911886" y="332418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первые династии и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династий Ся, Шан с иероглифическим письмом, бронзовыми изделиями и формированием чиновничества.
</a:t>
            </a:r>
            <a:endParaRPr lang="en-US" sz="1064" dirty="0"/>
          </a:p>
        </p:txBody>
      </p:sp>
      <p:sp>
        <p:nvSpPr>
          <p:cNvPr id="14" name="Text 5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Шумера — Ур и Урук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построили первые города с развитой инфраструктурой. Их зиккураты служили религиозными центрами, выложенные из глиняного кирпича.
</a:t>
            </a:r>
            <a:endParaRPr lang="en-US" sz="106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— центр науки и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был важным политическим и культурным центром с законами Хаммурапи и школами для обучения писцов. Клинопись — первая письменность того времени.
</a:t>
            </a:r>
            <a:endParaRPr lang="en-US" sz="106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— земля между реками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верхнего и нижнего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3000 года до н.э. были объединены два царства, что способствовало укреплению государственной власти и централизованному управлению.
</a:t>
            </a:r>
            <a:endParaRPr lang="en-US" sz="990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 иероглифы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Хеопса, Хефрена и Микерина — великие архитектурные достижения. Иероглифическая письменность использовалась для религиозных текстов, а храмы богато украшались.
</a:t>
            </a:r>
            <a:endParaRPr lang="en-US" sz="945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— дар реки Нил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городов Хараппа и Мохенджо-Даро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отличались прямыми улицами и продуманной канализацией — пример развитого городского планирования древности.
</a:t>
            </a:r>
            <a:endParaRPr lang="en-US" sz="1027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Ведическая культура и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 территории Индии сформировалась ведическая культура, заложившая основы индуизма и буддизма, которые сохраняют влияние до наших дней.
</a:t>
            </a:r>
            <a:endParaRPr lang="en-US" sz="106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— города и культура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Ся и Шан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первые династии с иероглифическим письмом и развитым бронзовым литьём, которые заложили основы китайской цивилизации.
</a:t>
            </a:r>
            <a:endParaRPr lang="en-US" sz="1143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предков и 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предкам сформировало социальные нормы. Строительство дамб и укреплений обеспечило защита от наводнений и врагов.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начало великой державы
</a:t>
            </a:r>
            <a:endParaRPr lang="en-US" sz="2729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устройство общества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цари обладали абсолютной властью, руководя войсками и религиозными ритуалами.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фараон воспринимался как живой бог, определяющий порядок и сохраняющий гармонию в государстве.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принцип «мандата Неба» позволял смещать несправедливого правителя, а чиновничество управляло империей.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как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регионах выращивали пшеницу, ячмень, просо и рис, активно используя ирригационные системы для защиты от засух.
</a:t>
            </a:r>
            <a:endParaRPr lang="en-US" sz="1057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скота и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Скот, включая быков, овец и коз, обеспечивал питание и труд, а ослы и верблюды были важны для перевозок и торговли.
</a:t>
            </a:r>
            <a:endParaRPr lang="en-US" sz="1054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ремесленных профессий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сельскохозяйственной продукции способствовал развитию ремёсел и образованию крупных городов с разнообразной экономикой.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питание жителей древнего Востока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образование в древности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в Месопотамии, появившаяся около XXVII века до н.э., стала первым способом записи на глиняных табличках.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иероглифы появились около 3200 года до н.э. и служили для религиозных и административных целей.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Финикийский алфавит упростил письмо и оказал влияние на многие последующие письменные системы.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для писцов существовали во всех регионах и обеспечивали передачу знаний через поколения, важную для управления и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и мировоззрение на Древнем Востоке
</a:t>
            </a:r>
            <a:endParaRPr lang="en-US" sz="2589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Многобожие Месопотамии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жители почитали множество богов, каждый из которых отвечал за свой аспект жизни. Мардук считался главным богом Вавилона, а Иштар олицетворяла любовь и войну. Религиозные обряды сопровождались храмовыми церемониями и жертвоприношениями для поддержания мира с богами.
</a:t>
            </a:r>
            <a:endParaRPr lang="en-US" sz="780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ритуалы Древнего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 в загробную жизнь и поклонялись божествам Осирису и Ра. Храмы были центрами религиозных действий, богатая символика украшала гробницы фараонов. Ритуалы и праздники были неотъемлемой частью повседневной жизни, помогая поддерживать связь между миром живых и мёртвых.
</a:t>
            </a:r>
            <a:endParaRPr lang="en-US" sz="80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Ведическая культура Индии и философия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развивалась ведическая традиция — серия священных текстов с ритуалами и гимнами, которая дала начало индуизму. В Китае почитали предков и формировалась философия Конфуция, подчеркивающая мораль и уважение к семье и обществу, что оказало глубокое влияние на культуру и управление.
</a:t>
            </a:r>
            <a:endParaRPr lang="en-US" sz="724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как символ могущества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пирамиды, особенно пирамида Хеопса, стали воплощением инженерного гения древних египтян. Эти массивные гробницы служили для защиты тела фараона и символом вечной власти. Их строительство требовало сложной организации труда и обширных знаний в области геометрии.
</a:t>
            </a:r>
            <a:endParaRPr lang="en-US" sz="72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Месопотамии — ступенчатые храмы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строили зиккураты — многоярусные храмы, которые служили религиозными центрами и местами общения с богами. Они были сделаны из обожжённого кирпича и украшены барельефами. Зиккураты символизировали связь неба и земли и значимость религии в обществе.
</a:t>
            </a:r>
            <a:endParaRPr lang="en-US" sz="70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и древние сооружения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стена служила защитой от внешних врагов и показывает уровни инженерной мысли в древности. В Индии дворцы Мохенджо-Даро отличались продуманной планировкой с улицами и канализацией. Эти постройки демонстрируют высокий уровень городского дизайна и технических знаний.
</a:t>
            </a:r>
            <a:endParaRPr lang="en-US" sz="682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архитектурного наследия Древнего Востока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изобретения и достижения технического прогресса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колеса в Месопотамии значительно ускорило транспорт и развитие торговли, что повысило экономическую активность и позволило создавать сложные механизмы.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были изобретены ирригационные системы и устройство шадуф для подъёма воды, что обеспечивало стабильный полив полей и увеличивало урожаи.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индийцы создали развитые санитарные системы, а в Китае мастерили бронзовые изделия и вводили календари, способствующие организации общества и сельского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 отражение древних культур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скульптуры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Египетское искусство отличалось реалистичностью и символизмом. Фрески и статуи украшали храмы и гробницы, изображая богов, фараонов и сцену повседневной жизни, что помогало сохранить культурные традиции и верования.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Клинописные таблички и печати Месопотамии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Месопотамские таблички с клинописью содержали записи хозяйственных сделок, законов и мифов. Печати использовались для подтверждения договора и украшались сложными орнаментами, служа важным элементом административной жизни.
</a:t>
            </a:r>
            <a:endParaRPr lang="en-US" sz="796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Индии и фарфор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украшения и терракотовые статуэтки отличались сложностью и разнообразием форм. В Китае создавали тонкий фарфор и ткань из шелка, которые не только служили предметами роскоши, но и влияли на культурный обмен с другими народами.
</a:t>
            </a:r>
            <a:endParaRPr lang="en-US" sz="857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пряностями и тканями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Месопотамия, Египет, Индия и Китай активно обменивались пряностями, зерном и тканями. Эти товары не только кормили и одевали людей, но и становились символами богатства и власти, стимулируя развитие торговых путей.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 — начало глобального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Начинавшийся как сеть путей между Китаем и странами Запада, Великий шелковый путь способствовал обмену товарами, идеями и технологиями. Он связал культуры, что способствовало взаимному развитию и процветанию.
</a:t>
            </a:r>
            <a:endParaRPr lang="en-US" sz="845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культурного обмена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51149"/>
            <a:ext cx="3563700" cy="1441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социальная структура древних городов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населения и основных социальных групп в крупнейших городах Древнего Востока, подчеркивающая разнообразие и уровни урбанизации.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 крупным населением характеризуются четкой иерархией и развитием социальных институтов, что отражает зрелость цивилизаций.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археологические исследования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законов в организации общества
</a:t>
            </a:r>
            <a:endParaRPr lang="en-US" sz="27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с 282 статьями установил чёткие нормы наказаний и прав собственности, что обеспечило стабильность и справедливость в Месопотамии.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законы Ману регулировали поведение и социальное разделение на сословия, формируя основу для религиозной и общественной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указы династий Шан и Чжоу определяли обязанности подданных и порядок правления, способствуя сохранению порядка и развития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их влияние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хеттов в Вавилон привело к смене власти и усилению технологий ведения войны в регионе.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войны с соседними народами обеспечивали защиту границ и расширение влияния фараонов.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Цинь в Китае активно расширялась, используя колесницы и бронзовое оружие для завоеваний и укрепления централизованной власти.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способствовали развитию новых технологий и изменению политических границ, влияя на дальнейшее становление цивилизаций.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древних цивилизаций на современный мир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системы письма, такие как клинопись и иероглифы, стали основой для современных алфавитов и письменных традиций во многих культурах, сохранив важность записи и передачи знаний.
</a:t>
            </a:r>
            <a:endParaRPr lang="en-US" sz="948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наследие и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строительства, включая использование кирпича и камня, вдохновили архитектурные стили в Европе и Азии. Пирамиды и стены демонстрируют вечное стремление к величию и защите.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медицина и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математики, календарей и законов тысячелетий назад стали фундаментом для развития современных наук и государств. Их наследие продолжает формировать правовые и научные системы.
</a:t>
            </a:r>
            <a:endParaRPr lang="en-US" sz="96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Востока — фундамент современности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Древнего Востока заложили основы письма, управления, науки и искусства, чьи идеи и достижения до сих пор влияют на культуру, язык и архитектуру нашего мира.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2026-05-10T10:51:47Z</dcterms:created>
  <dcterms:modified xsi:type="dcterms:W3CDTF">2026-05-10T10:51:47Z</dcterms:modified>
</cp:coreProperties>
</file>