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самобытного дарования: личность, темы, художественный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1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и национальное в неповторимом поэтическом слове
</a:t>
            </a:r>
            <a:endParaRPr lang="en-US" sz="3711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Творческая личность формируется в напряжённую эпоху, когда меняются общественные ориентиры и художественные нормы. На этом фоне особенно заметны влияние деревенской среды, фольклора, народной речи и классической традиции.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эпоха перемен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запоминаются музыкальностью, повторами, эпитетами, метафорами и особой интонацией. Именно ритм и звучание делают текст эмоционально убедительным и художественно цельным.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мир строится на точной детали: пейзаж, бытовая сцена и состояние героя соединяются в единый образ, который сразу узнаётся по конкретности и внутренней выразительности.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простота речи не скрывает глубины смысла. За ясными словами проступают размышления о жизни, памяти, долге и цене нравственного выбора, понятные читателю разных возрастов.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самобытного художественного мира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впечатления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Происхождение, семейная среда и близость к народной культуре рано определили его восприятие мира. Устная поэзия, родная речь и образ деревни стали первыми источниками художественного слуха.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поэта и истоки таланта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поэзии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читательские впечатления и литературные опыты укрепили интерес к родной земле, крестьянскому миру и нравственным ценностям. Из этих истоков выросло чувство личной ответственности за сказанное слово.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676496"/>
            <a:ext cx="4328400" cy="22087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менялись темы и стиль поэта от ранней лирики к поздним произведениям.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развития усиливаются личная интонация, психологическая сложность и философская насыщенность.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поэтического наследия и школьной периодизации творчества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творческого пути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Родины раскрывается как личное и историческое пространство: любовь к ней неотделима от боли, памяти и чувства ответственности за её судьбу.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и мотивы лирики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стихах не служит фоном. Она передаёт настроение героя, подсказывает состояние души и помогает увидеть человека в связи с миром.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дороги, утраты, надежды, одиночества и духовного поиска создают движение мысли. Лирический герой постоянно находится между воспоминанием и ожиданием.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сталкиваются мечта и реальность, гармония и внутренний конфликт. Так возникает напряжение, которое делает поэзию психологически достоверной и глубокой.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точный подсчёт, а обобщённую картину тематических доминант в школьно-известных текстах.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образы Родины и природы; личные переживания заметны не меньше философских мотивов.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 группе наиболее известных стихотворений; дата не требуется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ключевых тем в лирике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лирике выполняет смыслообразующую роль: через берёзу, поле, дорогу, реку и небо поэт создаёт не фон, а образ родного мира, в котором живёт человек.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и национального пейзажа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времён года усиливает эмоциональный смысл стихов. Осень и зима нередко становятся знаками раздумья, памяти и тревоги, а сельский пейзаж — символом духовной опоры.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впечатления к образу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жизненная деталь превращается в художественный смысл.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451" y="1639059"/>
            <a:ext cx="280626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406" y="3348634"/>
            <a:ext cx="320715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006" y="3348634"/>
            <a:ext cx="320715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стиль: признаки поэтической индивидуальности
</a:t>
            </a:r>
            <a:endParaRPr lang="en-US" sz="2938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звучат естественно, будто живой разговор, но эта простота тщательно выверена. Благодаря ей лирический голос воспринимается доверительно и эмоционально близко.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обороты, интонации и образность связывают текст с устной традицией. Поэт не повторяет фольклор буквально, а творчески переосмысляет его.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строки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ритм, звукопись и созвучия создают мелодию стиха. Она делает текст не только выразительным, но и легко запоминающимся на слух.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и многозначность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остаются понятными, однако образ несёт несколько смысловых уровней. Именно это соединение прозрачности и глубины делает почерк поэта узнаваемым.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не сюжет, а доминирующий эмоциональный тон: от исповедальности до гражданского и пейзажного звучания.
</a:t>
            </a:r>
            <a:pPr algn="l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устойчивыми остаются пейзажность и эмоциональная напряжённость; при этом в разных текстах по-разному соотносятся личное переживание и чувство Родины.
</a:t>
            </a:r>
            <a:pPr algn="l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Экспертная оценка по корпусу наиболее известных стихотворений поэта, использованных в презентации.
</a:t>
            </a:r>
            <a:endParaRPr lang="en-US" sz="139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лирических интонаций в разных произведениях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Любовное чувство у поэта почти всегда связано с памятью: пережитое возвращается через взгляд, интонацию, случайную деталь, и потому личная история звучит как внутренне пережитый урок.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любви и человеческих отношений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текстах важны не только признание и нежность, но и расставание, сожаление, неосуществлённость. Человек показан в момент, когда слово уже имеет нравственный вес.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предметная деталь усиливают психологизм: вечер, дорога, окно, ветер или осенний сад передают состояние героя точнее прямого объяснения и делают чувство особенно достоверным.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841" y="2228750"/>
            <a:ext cx="3449618" cy="230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ключевых стихотворениях раскрываются природа, Родина, любовь и исповедальные мотивы.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видна широта тематики и одновременно цельность художественного мира: разные сюжеты объединяют узнаваемая интонация и образная точность.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и текстологические данные из общеизвестных публикаций стихотворений поэта.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значимые произведения и их особенности
</a:t>
            </a:r>
            <a:endParaRPr lang="en-US" sz="269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который сразу узнавали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отмечали редкую музыкальность и естественную разговорность его стихов. На фоне литературных групп и программных деклараций поэт звучал как автор, для которого главным оставались живое чувство и образ родной земли.
</a:t>
            </a:r>
            <a:endParaRPr lang="en-US" sz="963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 эпохой и критикой
</a:t>
            </a:r>
            <a:pPr algn="ctr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критика по-разному принимала его творчество: одни видели в нём наследника народной поэзии, другие — новатора, раздвинувшего границы лирики. Эти споры только подчёркивали силу его индивидуальной интонации.
</a:t>
            </a:r>
            <a:endParaRPr lang="en-US" sz="999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современников, но не рядом с ними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 поэтами эпохи показывает, что он не растворяется в общем течении Серебряного века. Его мир строится на крестьянской образности, доверительном тоне и особой связи с национальной речевой стихией.
</a:t>
            </a:r>
            <a:endParaRPr lang="en-US" sz="945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 литературной среде своего времени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Частотное распределение показывает не отдельные сюжеты, а устойчивые смысловые центры, к которым поэт возвращается в разных жанрах.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природа и Родина; остальные мотивы раскрывают личное переживание, которое постоянно соотносится с общим духовным опытом.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подсчёт повторяющихся мотивов по группе наиболее известных стихотворений поэта, включённых в школьный обзор.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повторяются чаще всего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признаков достаточно, чтобы узнать его стихотворение уже по первой строфе.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устойчивых художественных доминант — народная речь, исповедальность, образность, музыкальность и тема Родины — чаще всего определяют его неповторимый почерк.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анализа стихотворений в школьном курсе литературы.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анализа стихотворения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школьного анализа лирического текста на материале стихотворений поэта.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564" y="1578826"/>
            <a:ext cx="350400" cy="311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914" y="1565209"/>
            <a:ext cx="338700" cy="33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564" y="3306874"/>
            <a:ext cx="350400" cy="280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8064" y="3306874"/>
            <a:ext cx="350400" cy="28032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значение и влияние поэзии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входят в учебные программы и помогают рассматривать лирику как искусство точного слова, а не только как выражение эмоций. Для школьника это важный опыт внимательного чтения.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интерпретации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тексты получают вторую жизнь в песнях и романсах. Музыкальная форма подчёркивает ритм, мелодичность и интонационную естественность поэтической речи.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и экран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Образная сила стихов делает их выразительными в театральных и экранных постановках. На сцене особенно заметны психологическая напряжённость и внутренний монолог лирического героя.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язык влияет на представление о красоте русской речи, о совести, памяти и любви к родной земле. Именно поэтому его наследие остаётся значимым для нескольких поколений.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говорит о чувствах просто и честно, без искусственной позы. Такой тон близок подростку, который ищет в литературе не назидание, а подлинность переживания и ясность интонации.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поэзии для современного школьника
</a:t>
            </a:r>
            <a:endParaRPr lang="en-US" sz="2461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родной земли звучит не как абстракция, а как опыт памяти, семейной связи и уважения к прошлому. Это делает стихи понятными в сегодняшнем разговоре о ценностях.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одиночества, тревоги и внутреннего выбора помогают увидеть, что личные трудности не уникальны. В поэзии они получают словесную форму и становятся предметом вдумчивого разговора.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Пейзажная лирика развивает наблюдательность и эмоциональную чуткость: природа у поэта не украшение, а язык, через который человек лучше понимает самого себя и своё состояние.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наследие поэта самобытного дарования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лирика соединяет личную исповедь, национальный образ мира и художественную новизну. В этом сочетании — причина её долговечной силы, близкой и современному читателю.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2026-05-19T20:54:16Z</dcterms:created>
  <dcterms:modified xsi:type="dcterms:W3CDTF">2026-05-19T20:54:16Z</dcterms:modified>
</cp:coreProperties>
</file>