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и водные ресурсы Земли
</a:t>
            </a:r>
            <a:endParaRPr lang="en-US" sz="3477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ледники и подземные воды формируют жизнь суши.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 внутренним водам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 — это воды суши на материках и островах. Они бывают поверхностными и подземными, распределяются очень неравномерно и особенно важны там, где ощущается нехватка влаги.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81169"/>
            <a:ext cx="321434" cy="285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95455"/>
            <a:ext cx="321434" cy="2571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114" y="2170429"/>
            <a:ext cx="2688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029" y="2170429"/>
            <a:ext cx="2304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внутренних вод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движутся по руслам, собирают воду с большой территории и переносят её к морям, озёрам или другим рекам. Они создают речные долины и влияют на хозяйство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воду в природных понижениях рельефа. Одни из них пресные, другие солёные; их размер и глубина зависят от происхождения котловины и условий питания.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возникают там, где вода застаивается и почва постоянно переувлажнена. Они накапливают влагу, замедляют сток и служат важными природными фильтрами для территории.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сохраняют пресную воду в твёрдом состоянии и медленно её высвобождают. Они особенно заметны в горах и полярных районах, где питают реки в тёплый сезон.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 трещинах и порах горных пород. Они могут выходить на поверхность источниками и часто становятся важным запасом питьевой воды для 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скрыта в труднодоступных природных резервуарах.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пресной воды сосредоточены не в реках и озёрах, а в ледниках и подземных водах.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обобщённые данные по гидрологии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пресная вода на 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доступные глазу водоёмы занимают лишь малую часть мировых запасов пресной воды.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подземные воды определяют основной объём пресной воды, а реки и болота играют сравнительно небольшую роль.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обобщённые данные по гидрологии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запасов пресной воды по основным резервуарам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часть водного круговорота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и русло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в истоке и движется по руслу, которое направляет поток воды. Форма русла зависит от рельефа, а скорость течения меняется от уклона местности.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и бассейн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реку впадают притоки, собирающие воду с окружающей территории. Вместе они образуют речной бассейн — область, откуда вся вода стекает в одну речную систему.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получают воду из осадков, талого снега, ледников и подземных источников. Состав питания определяет, когда река полноводна и как меняется её уровень в течение года.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и перенос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устье река впадает в озеро, море или океан, завершая свой путь по суше. Так вода переносится с материков к крупным водным пространствам.
</a:t>
            </a:r>
            <a:endParaRPr lang="en-US" sz="11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речной системе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воды на водосборе и её возвращение в атмосферу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режим рек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получают воду из дождей, снега, ледников и подземных источников. Обычно несколько источников питания действуют одновременно, но один из них становится главным и определяет поведение реки.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реки — это изменения уровня и расхода воды в течение года. По нему можно понять, когда река разливается, мелеет или остаётся относительно устойчивой.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река питается главным образом снегом, весной происходит половодье. Зимой вода накапливается в виде снега, а во время таяния быстро поступает в русло.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Дождевое и ледниковое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дождевом питании чаще возникают летние паводки, а в горах заметно таяние ледников. Поэтому режим рек зависит не только от климата, но и от высоты местности.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79289"/>
            <a:ext cx="4333200" cy="19308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озёра возникают по-разному: одни связаны с движением земной коры, другие — с работой льда, вулканов или рек.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озёр напрямую связано с рельефом и геологическим строением территории.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озёр и их происхождение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" y="2679175"/>
            <a:ext cx="2288529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034" y="2679175"/>
            <a:ext cx="2288529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580" y="2679175"/>
            <a:ext cx="2288529" cy="24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180" y="2679175"/>
            <a:ext cx="2288529" cy="246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России и 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7175" y="1342550"/>
            <a:ext cx="17604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море: озеро-гигант
</a:t>
            </a:r>
            <a:pPr algn="ctr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называют озером, потому что оно не имеет прямой связи с океаном. Это крупнейшее озеро мира по площади и важный природный объект на стыке Европы и Азии. Его берега принадлежат нескольким странам, а размеры делают его легко узнаваемым на карте.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2536932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рекорд глубины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самое глубокое озеро планеты, его глубина достигает около 1642 м. Оно известно не только рекордом, но и очень чистой водой, а также уникальной природой вокруг берегов. На фотографии хорошо видны его вытянутая форма и горные берега.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35315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озеро: северный водоём
</a:t>
            </a:r>
            <a:pPr algn="ctr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 расположено на северо-западе России и относится к крупнейшим в Европе. Его северные берега изрезаны, а многочисленные острова делают пейзаж особенно выразительным. На карте оно заметно как крупный водоём рядом с Санкт-Петербургом.
</a:t>
            </a:r>
            <a:endParaRPr lang="en-US" sz="1026" dirty="0"/>
          </a:p>
        </p:txBody>
      </p:sp>
      <p:sp>
        <p:nvSpPr>
          <p:cNvPr id="12" name="Text 5"/>
          <p:cNvSpPr txBox="1"/>
          <p:nvPr/>
        </p:nvSpPr>
        <p:spPr>
          <a:xfrm>
            <a:off x="6973523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Онежское озеро: сосед Ладоги
</a:t>
            </a:r>
            <a:pPr algn="ctr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Онежское озеро тоже находится на северо-западе России и известно своими размерами и живописными берегами. Оно меньше Ладожского, но остаётся одним из крупнейших озёр Европы. Сравнение этих водоёмов помогает увидеть различия в площади, форме и происхождении.
</a:t>
            </a:r>
            <a:endParaRPr lang="en-US" sz="102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их значение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влаги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долго удерживают воду после дождей и таяния снега. Благодаря этому они работают как природные резервуары, смягчают засухи и поддерживают влажность почв в прилегающих районах.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стока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Переувлажнённые участки медленно отдают воду в ручьи и реки. Поэтому болота уменьшают резкие колебания уровня воды, ослабляют паводки и помогают поддерживать более ровный речной сток.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фильтр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через болотные слои вода частично очищается от взвесей и некоторых примесей. Это не заменяет очистные сооружения, но повышает качество воды в природной среде.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живых организмов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болотах обитают редкие растения, насекомые, птицы и земноводные. Такие территории особенно важны для сохранения биологического разнообразия, потому что создают особые условия жизни.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нарушает водный режим территории, снижает запасы влаги и разрушает привычные места обитания. Кроме того, при повреждении торфяных залежей теряется накопленный углерод.
</a:t>
            </a:r>
            <a:endParaRPr lang="en-US" sz="7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 — не только запас воды, но и природный регулятор летнего стока в горных районах. Их таяние особенно заметно в тёплый сезон.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сосредоточена в ледниках, но для человека она доступна не сразу. Сокращение ледников может ослабить питание рек летом.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обобщённые данные по гидрологии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ледников как хранилищ пресной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389829"/>
            <a:ext cx="300000" cy="2666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25288"/>
            <a:ext cx="300000" cy="24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863" y="3740887"/>
            <a:ext cx="222975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источники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Просачивание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образуются, когда атмосферные осадки постепенно проходят через почву и горные породы. Так вода накапливается в подземных слоях и становится частью водоносных горизонтов.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и 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подземная вода находит выход на поверхность, появляются родники и источники. Они питают ручьи, увлажняют склоны и нередко становятся важными местами водоснабжения.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 находятся между водоупорными слоями под давлением. При бурении скважины такая вода может подниматься сама, иногда без применения насоса.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питьевой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широко используют там, где мало рек и озёр или их вода загрязнена. Для многих населённых пунктов это надёжный и сравнительно защищённый источник питьевого водоснабжения.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почти во всех сферах хозяйства, но каждое использование связано с собственными рисками. Таблица показывает основные направления и возможные последствия.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обеспечивают жизнь людей и работу хозяйства. При неэкономном использовании возрастает загрязнение, а при строительстве и заборе воды меняется природный режим водоёмов.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природопользованию; школьная география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водные ресурсы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засушливых территориях проблема усиливается из-за высокой испаряемости и неравномерных осадков. Рост населения и хозяйства повышает нагрузку на ограниченные водные источники.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дефицит характерен для жарких и сухих регионов. Там особенно важны экономия воды, повторное использование и бережное управление стоком.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географии засушливых районов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Районы, где водный дефицит ощущается сильнее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и каналы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создают плотинами, чтобы запасать воду на сухой период. Они помогают обеспечивать население и хозяйство, когда естественный сток реки становится недостаточным.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сооружения уменьшают опасность паводков и позволяют получать электроэнергию на гидроэлектростанциях. Поэтому водохранилища особенно важны для энергетики и регулирования стока.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Каналы-связки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соединяют реки, озёра и районы с дефицитом воды. Они помогают перераспределять водные ресурсы, снабжать поля и города, а также поддерживать судоходство.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водоёмы меняют течение рек, скорость стока и условия жизни водных организмов. Поэтому при их создании важно учитывать не только пользу, но и экологические последствия.
</a:t>
            </a:r>
            <a:endParaRPr lang="en-US" sz="9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загрязнения от суши к водоёмам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географии о распространении загрязняющих веществ в 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внутренних вод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уменьшают количество вредных веществ, которые попадают в реки и озёра. Это помогает сохранять качество воды и снижает риск для здоровья людей.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расходование воды в быту, сельском хозяйстве и промышленности снижает нагрузку на водопроводы и природные источники. Чем меньше потери, тем устойчивее водоснабжение.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прибрежных полос, уборка мусора и запрет на разрушение берегов помогают водоёмам оставаться чище. Такие меры также защищают места обитания растений и животных.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воде природных территорий, особенно болот, помогает удерживать влагу и поддерживать сток рек. Это полезно и для климата местности, и для биоразнообразия.
</a:t>
            </a:r>
            <a:endParaRPr lang="en-US" sz="11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жизни человека и природы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нужды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человеку для питья, приготовления пищи и гигиены. Без неё невозможно нормальная жизнь семьи, работа школ и выполнение самых обычных домашних дел.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выращивания растений и ухода за животными требуется много воды. От её наличия зависит урожайность полей и надёжность продовольственного снабжения.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энергия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и электростанциях вода применяется для охлаждения, переработки и получения энергии. Поэтому предприятия особенно зависят от стабильных и чистых водных ресурсов.
</a:t>
            </a:r>
            <a:endParaRPr lang="en-US" sz="1197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природы вода создаёт условия жизни растений и животных, поддерживает круговорот веществ и влияет на климат территории. Она соединяет все компоненты природной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воды: общий вывод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 — это единая и очень важная система природы. Они ограничены по запасам, распределены неравномерно и требуют бережного отношения, чтобы служить людям и природе.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2026-06-02T19:06:51Z</dcterms:created>
  <dcterms:modified xsi:type="dcterms:W3CDTF">2026-06-02T19:06:51Z</dcterms:modified>
</cp:coreProperties>
</file>