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жизни, изучающая строение и взаимодействие организмов.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Аристотеля до Дарвина — биология развивалась через открытия микробиологии, генетики и эволюции, объединяя знания о природе и человеке.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историю биологии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структуру, функции и развитие живых организмов всех форм, включая растения, животных и микроорганизмы.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жизненные процессы — питание, рост, размножение и поведение, которые обеспечивают существование и взаимодействие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взаимозависимости организмов между собой и с окружающей средой, их адаптациям и влиянию на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биология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изучает растения, а зоология — животных, раскрывая их разнообразие и особенности строения.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
</a:t>
            </a:r>
            <a:endParaRPr lang="en-US" sz="2619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 зоология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исследует микроорганизмы, экология — взаимодействия в природе, а генетика — наследственность и вариации признаков.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Микробиология, экология и генетика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базовых единиц жизни, различающихся по форме и размеру в зависимости от вида.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одноклеточные организмы, такие как амёба, и многоклеточные, например, растения и животные.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хранят генетическую информацию в ядре, управляющую всеми жизненными процессами и наследственностью.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выполняет важнейшие функции: питание, дыхание, выделение и размножение, обеспечивая нормальное развитие организма.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клетки выполняет уникальную функцию, необходимую для жизнедеятельности и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клетки занимает цитоплазма, где проходят химические реакции для поддержания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части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бактерии: сходства и различия
</a:t>
            </a:r>
            <a:endParaRPr lang="en-US" sz="2895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организмые с клеточной стенкой, способные к самостоятельному делению и метаболизму.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менее сложны, не имеют клеток и размножаются только внутри живых клеток, вызывая различные заболевания.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57417"/>
            <a:ext cx="4151400" cy="13326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трёх групп организмов: питание, подвижность, строение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со способом питания и строением клеточных стенок.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растений, животных и грибов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организм энергией и веществами, необходимыми для роста и деятельности.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процесс обмена газами, обеспечивающий клеткам кислород для выработки энергии.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позволяет сохранить и развивать виды, обеспечивая появление потомства.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помогает организмам выживать в различных условиях среды, изменяя поведение и 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составляют большинство видов, причём значительную часть занимают насекомые.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подчёркивает сложность и богатство биосферы Земли.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биологический журнал,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на планете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включает птиц и млекопитающих, которые развили приспособления для движения и дыхания вне воды, а также защиту от перепадов температуры.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организмов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адаптированы к обитанию в различных средах: водной, где живут рыбы и водоросли с особыми признаками для плавания и дыхания.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и организменная среды населены червями, микроорганизмами и паразитами, которые приспособились к существованию в грунте или внутри других живых существ.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изучает, как живые организмы взаимодействуют между собой и с окружающей неживой природой, что влияет на устойчивость экосистем.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наука о взаимодействиях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круговороту веществ и энергии через пищевые цепи, которые обеспечивают обмен ресурсами и поддерживают жизнь в природе.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экологии помогают понимать последствия человеческой деятельности и важность сохранения баланса в окружающей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царство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содержат наибольшее разнообразие растений и животных, обеспечивая приют миллионам видов. Это ключевые экосистемы для поддержания глобального климата и биологического баланса.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утрата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деятельности человека, включая вырубку лесов и загрязнение среды, многие виды оказались под угрозой исчезновения. Сохранение биоразнообразия требует совместных усилий всего общества.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населен не только тропическими лесами, но и пустынями, тундрами, океанами, каждая со своим уникальным набором видов. Такое разнообразие позволяет устойчиво функционировать биосфере.
</a:t>
            </a:r>
            <a:endParaRPr lang="en-US" sz="127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многогранность жизни на Земле
</a:t>
            </a:r>
            <a:endParaRPr lang="en-US" sz="25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передаются от родителей к потомкам через гены, которые находятся в ядре клетки и определяют особенности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наследственность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генах — создают разнообразие признаков, что играет важную роль в развитии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генетических признаков включают цвет глаз у человека и форму листьев у растений, которые могут передаваться по наследству.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с помощью опытов на горохе сформулировал основные законы наследственности, которые стали основой генетики как науки.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происходит постепенно, когда в популяции накапливаются изменения. Со временем это приводит к появлению новых видов, адаптированных к окружающей среде.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жирафов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с длинной шеей получили преимущество, питаясь листьями на высоких деревьях. Это позволило им лучше выживать и передавать свой признак потомкам.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история изменений в живом мире
</a:t>
            </a:r>
            <a:endParaRPr lang="en-US" sz="23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затрагивает природу: вырубка лесов влияет на среду обитания многих видов и изменяет ландшафты.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водоемов негативно сказывается на здоровье живых организмов, вызывая изменения в экосистемах.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способствует сохранению природных комплексов, а формирование экологической ответственности повышает качество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биосфере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изучают редкие виды и разрабатывают программы по их защите. Это помогает предотвращать исчезновение животных и растений, важных для экосистем.
</a:t>
            </a:r>
            <a:endParaRPr lang="en-US" sz="1395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восстанавливают разрушенные леса и водоемы, создавая условия для возвращения потерянных видов и восстановления природного равновесия.
</a:t>
            </a:r>
            <a:endParaRPr lang="en-US" sz="133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разрабатывают методы снижения загрязнения почв и водоемов, что важно для поддержания здоровья экосистем и устойчивого сельского хозяйства.
</a:t>
            </a:r>
            <a:endParaRPr lang="en-US" sz="14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биологии в охране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открытия в биологии, их авторов и годы, иллюстрируя шаги в развитии науки 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сформировали основы биологии, открыв микроскопический мир, принципы развития видов и методы борьбы с болезнями.
</a:t>
            </a:r>
            <a:endParaRPr lang="en-US" sz="1578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открытия в биологии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биологии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позволяют создавать новые лекарства и улучшать сельскохозяйственные культуры, повышая качество жизни и продовольственную безопасность.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направлена на модификацию генов для устранения наследственных заболеваний и создания устойчивых 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изучает структуры и функции молекул, что раскрывает механизмы жизни на самом глубоком уровне.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микробиологии способствует борьбе с инфекциями и созданию эффективных антибиотиков и вакцин.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3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биологии в современном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жизнь, улучшать здоровье и сохранять природу, формируя ответственное отношение к окружающей среде и создавая новые технологии для будущего.
</a:t>
            </a:r>
            <a:endParaRPr lang="en-US" sz="43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2026-05-08T09:45:12Z</dcterms:created>
  <dcterms:modified xsi:type="dcterms:W3CDTF">2026-05-08T09:45:12Z</dcterms:modified>
</cp:coreProperties>
</file>