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 самые близкие и дорогие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семье, дружбе, тепле и любви, которые делают дом светлее.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сказках рядом с героями часто стоят мама, папа, бабушка, дедушка, друзья и животные. Через их слова и поступки мы учимся замечать заботу, доброту и настоящую поддержку.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люди в книгах и в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самый первый круг родных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дома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общим завтраком каждый видит, что рядом свои люди. Кто-то наливает чай, кто-то вспоминает дела на день, а кто-то улыбается и шутит. Такие простые минуты делают дом по-настоящему тёплым и дружным.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учёбы и работы семья снова собирается вместе. Можно почитать книгу, сыграть в настольную игру или просто поговорить о прошедшем дне. Когда всем есть место за одним столом, в доме становится спокойнее и радостнее.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дела, большая близость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Крепкая семья держится не только на праздниках, но и на обычных делах. Помочь накрыть на стол, убрать игрушки, подать книгу или чашку чая — всё это показывает любовь без громких слов.
</a:t>
            </a:r>
            <a:endParaRPr lang="en-US" sz="10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замечает, когда ребёнок устал, расстроен или, наоборот, очень рад. Она умеет утешить добрым словом, обнять и напомнить, что всё обязательно получится.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мамой связаны забота о доме, порядок в важных делах и внимание к мелочам. Она радуется успехам ребёнка так, будто сама получила пятёрку, только ещё теплее.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мама — это ласковые слова, уют и чувство безопасности. Рядом с ней даже обычный день становится светлее, а плохое настроение быстрее уходит.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в семье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часто помогает решать сложные задачи и показывает, как не бояться нового. С ним легче сделать первый шаг, даже если он кажется очень высоким.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папой бывают прогулки, игры, разговоры и совместные дела по дому. Иногда он строгий, но эта строгость нужна, чтобы научить ответственности и внимательности.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Папина забота заметна в поддержке, терпении и готовности прийти на помощь. Он умеет подбодрить, пошутить и сказать так, что сразу хочется стараться.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в семье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 дедушка часто хранят семейную память. Они рассказывают истории о детстве, показывают фотографии и умеют создать дома особенно спокойную и добрую атмосферу.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ними ребёнок учится терпению, уважению и добрым словам. Пироги, сказки, чай и неспешные разговоры делают встречу с ними очень тёплой и запоминающейся.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 дедушка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и сёстры могут шумно играть, спорить из-за игрушек и вдруг смеяться вместе. С ними каждый день похож на маленькое приключение, где скучать просто некогда.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братом или сестрой ребёнок учится делиться, ждать своей очереди и договариваться. Эти умения пригодятся не только дома, но и в школе, и во дворе.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ссоры случаются даже у самых дружных детей. Но если умеешь мириться, извиняться и слушать друг друга, родственная близость становится только крепче.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или сестра — это не только сосед по комнате, но и первый товарищ. Иногда именно он или она лучше всех понимает, где спрятана конфета и почему потерялась рукавица.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и сёстры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— это человек, с которым интересно играть, учиться и придумывать что-то вместе. Настоящая дружба начинается с доверия: можно поделиться радостью, секретом и даже неудачей.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Друзей сближают честность, внимание и умение слушать. Если кто-то огорчился, важно поддержать его и простить ошибку, чтобы дружба не обиделась и не ушла гулять без вас.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друг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03" y="3255759"/>
            <a:ext cx="289716" cy="3311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0588" y="3255758"/>
            <a:ext cx="289716" cy="3311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85" y="1602394"/>
            <a:ext cx="277578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2601" y="1602394"/>
            <a:ext cx="277578" cy="31723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4424" y="1602394"/>
            <a:ext cx="277578" cy="3172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животным надо убирать, чтобы дома было чисто и удобно всем. Когда ребёнок помогает ухаживать, он понимает, что любовь проявляется в делах.
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Питомца нельзя пугать, тянуть или дёргать. Нежные руки, спокойный голос и терпение помогают животному доверять человеку и чувствовать себя в безопасности.
</a:t>
            </a:r>
            <a:endParaRPr lang="en-US" sz="1371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встречает и радует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может встретить у двери, мурлыкнуть и поднять настроение после трудного дня. Но ему нужны ласка, спокойствие и бережное обращение без лишнего шума.
</a:t>
            </a:r>
            <a:endParaRPr lang="en-US" sz="1136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ждёт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любит прогулки, игры и общение. Ей важно чувствовать, что рядом человек, который накормит, погладит и не забудет о её потребностях.
</a:t>
            </a:r>
            <a:endParaRPr lang="en-US" sz="1146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и вода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Питомца нужно кормить вовремя и следить, чтобы у него всегда была чистая вода. Это простое дело учит ребёнка ответственности и заботе каждый день.
</a:t>
            </a:r>
            <a:endParaRPr lang="en-US" sz="1131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питомец становится членом семьи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помогает замечать чужую радость и чужую усталость. Добрый человек умеет сказать тёплое слово, поделиться и сделать день другого немного светлее.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нужно, когда что-то не получается сразу. Близкие люди понимают ошибки, дают время исправиться и не смеются над тем, кто только учится.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умение слушать делают отношения надёжными. Когда можно говорить правду и быть услышанным, рядом становится спокойно и легко.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проявляется в простых поступках: помочь, уступить, утешить, похвалить и сказать спасибо. Именно такие мелочи делают людей по-настоящему дорогими друг другу.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делают близких особенно дорогими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за одним столом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уже пахнет чаем и пирогом, а все собираются вместе после длинного дня. Кто-то рассказывает новости, кто-то смеётся над смешной историей, и даже обычный ужин становится маленьким праздником. Так в доме появляется тёплый общий ритм.
</a:t>
            </a:r>
            <a:endParaRPr lang="en-US" sz="993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воскресенье
</a:t>
            </a:r>
            <a:pPr algn="l" indent="0" marL="0">
              <a:lnSpc>
                <a:spcPct val="100000"/>
              </a:lnSpc>
              <a:buNone/>
            </a:pPr>
            <a:r>
              <a:rPr lang="en-US" sz="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воскресеньям можно вместе гулять по парку, фотографироваться и заглядывать к родным. На снимках остаются улыбки, шарфы, смешные позы и радостные лица. Потом эти фотографии напоминают, как приятно быть рядом и делать одно дело всей семьёй.
</a:t>
            </a:r>
            <a:endParaRPr lang="en-US" sz="973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перед сном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комнате тихо, взрослый открывает книгу, и ребёнок слушает знакомые и новые истории. Голос звучит спокойно, а страницы шуршат, как будто сами приглашают в сказку. Такой вечер помогает заснуть с улыбкой и добрым настроением.
</a:t>
            </a:r>
            <a:endParaRPr lang="en-US" sz="1028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убрать кровать, тихо поздороваться и пожелать хорошего дня — уже забота. Такие мелочи создают дома спокойное начало дня.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поделиться игрушкой, уступить место, помочь с делом или нарисовать открытку. Добрый поступок заметен сразу, даже если он совсем маленький.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Объятие, тёплое слово и благодарность помогают близким почувствовать внимание. Вечером особенно важно сказать: «Спасибо, что ты рядом».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становится привычкой, когда ребёнок умеет замечать настроение других и отвечать добром. Тогда отношения становятся теплее и крепче.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показать любовь к близким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804012"/>
            <a:ext cx="306494" cy="2451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40" y="1767993"/>
            <a:ext cx="317233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у доски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Близкий человек поддерживает, если страшно отвечать в классе. Он напоминает, что можно не торопиться, подумать и спокойно попробовать ещё раз.
</a:t>
            </a:r>
            <a:endParaRPr lang="en-US" sz="1366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обиды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стало грустно, родные слушают, утешают и помогают не держать злость в сердце. С ними легче успокоиться и снова улыбнуться.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дни болезни особенно нужны тёплая вода, забота и терпение. Близкие следят, чтобы было удобно, и помогают скорее почувствовать себя лучше.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страшно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ночью страшно или тревожно, рядом кто-то включает свет, говорит спокойно и остаётся поблизости. От этого страх становится меньше и тише.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близкие помогают мне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семейный праздник особенно радуют не только подарки, но и сами люди рядом. Когда звучат поздравления, смех и добрые слова, даже обычный чай кажется вкуснее.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рождения, Новый год или 8 Марта запоминаются надолго, если все вместе украшают дом, фотографируются и говорят друг другу тёплые пожелания. Именно внимание делает праздник настоящим.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 кругу родных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часто начинается с простого «привет», общей игры или общего задания. Потом появляется привычка радоваться встрече и ждать друг друга после уроков.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друзья ссорятся, они стараются помириться, потому что хорошее отношение дороже спора. Умение прощать помогает сохранить дружбу надолго.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умеет слушать, делиться и помогать, если что-то не получается. Важно говорить аккуратно, не дразнить и не смеяться над ошибками товарища.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в школе и во дворе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доверие между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знакомство, потом — общение, общие дела и взаимная поддержка. Каждый шаг укрепляется честностью и добрыми поступками.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547153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кухня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пирога, кружки с чаем и разговоры за столом часто запоминаются на долгое время. Такие моменты делают дом особенно уютным.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645113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звучит любимая история, и день заканчивается спокойно. Этот тихий ритуал помогает чувствовать заботу и защищённость.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67764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к родным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чемодан и радостная встреча у двери остаются в памяти вместе с улыбками и объятиями. Потом хочется вспоминать этот день снова.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21802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игра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смеются и играют вместе, время летит незаметно. Такие минуты потом становятся самыми тёплыми семейными воспоминаниями.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воспоминания о близких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замечать настроение близких и помогать им в простых делах, в доме становится спокойнее. Маленькая забота часто сильнее громких обещаний.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и 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«спасибо», «извини» и «пожалуйста» делают общение мягче. Когда люди говорят друг с другом бережно, им легче доверять и не обижаться.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отношения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начинается с любви и желания быть рядом не только в весёлые дни, но и в обычные, когда нужно просто разделить тишину и дела.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время, помощь и честность укрепляют отношения лучше любых красивых слов. Когда люди стараются понимать друг друга, им легче дружить и дома, и в школе.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добрые поступки — улыбка, поддержка, внимание — делают родных и друзей ещё ближе. Именно из таких маленьких шагов складывается большая близость.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людей по-настоящему близкими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дорогие — те, кто рядом сердцем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друзья и питомцы делают жизнь теплее, если мы отвечаем им добротой, вниманием и благодарностью. Беречь близких — значит каждый день выбирать любовь.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2026-05-24T08:28:31Z</dcterms:created>
  <dcterms:modified xsi:type="dcterms:W3CDTF">2026-05-24T08:28:31Z</dcterms:modified>
</cp:coreProperties>
</file>