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image" Target="../media/image-17-16.png"/><Relationship Id="rId17" Type="http://schemas.openxmlformats.org/officeDocument/2006/relationships/image" Target="../media/image-17-17.png"/><Relationship Id="rId18" Type="http://schemas.openxmlformats.org/officeDocument/2006/relationships/image" Target="../media/image-17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 и приспособления к сезонным изменениям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«настраиваются» на смену сезонов и выживают в меняющейся среде?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как вызов для 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зима сокращает световой день, усиливает холод и ограничивает корм. Лето, напротив, открывает период роста, размножения и высокой активности. Живые организмы отвечают на эти перемены точными внутренними и наследственными механизмами приспособления.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биологических ритмов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 — это повторяющиеся изменения процессов жизнедеятельности, которые помогают организму согласовывать работу органов, поведение и развитие с условиями среды.
</a:t>
            </a:r>
            <a:endParaRPr lang="en-US" sz="1252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ритмы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Цирканнуальные ритмы длятся примерно год и определяют изменения, связанные с сезонами: подготовку к холоду, размножение, миграции и переход к покою.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ритмы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 продолжаются около 24 часов и связаны со сменой дня и ночи. Они регулируют сон, активность, питание и многие физиологические процессы.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ритмы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Ультрадианные ритмы короче суток и проявляются, например, в чередовании фаз активности. Ритмичность делает жизненные процессы более устойчивыми и экономичными.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ритмы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часы и внешние сигналы среды
</a:t>
            </a:r>
            <a:endParaRPr lang="en-US" sz="2971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организмов есть внутренние механизмы, которые задают собственный ритм работы. Даже без внешних сигналов они сохраняют периодичность, хотя и нуждаются в корректировке.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Эндогенные часы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сезонную информацию воспринимает фитохромная система, чувствительная к соотношению красного и дальнего красного света. Она помогает оценивать длину дня и запускать нужные процессы.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фитохром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температура и продолжительность дня выступают сигналами, которые подстраивают внутренние часы под реальный ход суток и смену сезонов.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Синхронизаторы среды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важную роль играет эпифиз и гормон мелатонин. Его уровень меняется в зависимости от длины ночи и влияет на сон, активность и сезонные реакции.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мелатонин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сигналы среды в течение года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общим сезонным закономерностям; учебные биологические представления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многие виды уже начинают перестройку поведения и обмена веществ, хотя внешние условия ещё сравнительно мягкие.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света, тепла и корма приходится на лето; именно тогда возрастает биологическая активность.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Фотопериодизм как универсальный механизм
</a:t>
            </a:r>
            <a:endParaRPr lang="en-US" sz="2859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Фотопериодизм — это реакция на соотношение светлого и тёмного времени суток. Для многих видов именно длина ночи является самым надёжным признаком сезона.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длины дня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фотопериодизм управляет цветением, образованием плодов и переходом к покою. Благодаря этому жизненный цикл совпадает с наиболее благоприятным временем года.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фотопериодизм связан с началом миграций и размножения. Организм заранее получает сигнал о том, что условия скоро изменятся.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и млекопитающих этот механизм влияет на линьку, накопление жира и сезонную активность. Он помогает заранее подготовиться к неблагоприятному периоду.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и млекопитающих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26690"/>
            <a:ext cx="4843800" cy="16312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адаптации у разных групп организмов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сезонный сигнал вызывает у разных организмов разные приспособительные реакции.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сигналы универсальны, но формы ответа зависят от строения и образа жизни группы.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общебиологических примеров сезонных адаптаций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у растений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Листопад, покой почек и изменение состава мембран уменьшают повреждение тканей зимой. Эти изменения особенно важны для многолетних растений, которые должны сохраниться до весны.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цветение запускается только при определённой длине дня. Такой механизм позволяет синхронизировать размножение с сезоном, когда опыление и развитие плодов наиболее успешны.
</a:t>
            </a:r>
            <a:endParaRPr lang="en-US" sz="834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 и цветение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холодным периодом растения накапливают сахара и другие вещества, повышающие устойчивость клеток к замерзанию и обезвоживанию.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защитных веществ
</a:t>
            </a:r>
            <a:endParaRPr lang="en-US" sz="981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однолетников основным способом пережить неблагоприятный сезон становится образование семян. Они сохраняются до наступления условий, подходящих для прорастания.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семян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состояние покоя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реакции на сокращение дня или понижение температуры у растений и 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как способ избежать неблагоприятных условий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воспринимает изменение длины дня, температуры или доступности пищи и запускает подготовку к перемещению.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сигнала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рыбы, копытные и некоторые насекомые покидают неблагоприятный район и направляются туда, где условия стабильнее.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улучшения условий многие виды возвращаются к местам размножения или снова начинают активную жизнь в выбранной сезонной зоне.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или новый цикл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корма, похолодание или засуха делают прежнюю территорию менее пригодной для жизни и размножения.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зимней экономии энергии у 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учебного курса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комбинируют несколько стратегий одновременно: сокращают активность, меняют суточный режим и заранее накапливают ресурсы.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сезон, тем важнее комплексная экономия энергии; наиболее глубокое снижение обмена обеспечивает спячка.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и оцепенение у животных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характерна для медведей, сурков, ежей и других млекопитающих. В этом состоянии резко падают обмен веществ, частота дыхания и сердцебиение, что позволяет экономить ресурсы длительное время.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 — глубокое замедление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неблагоприятным периодом животные накапливают жир, ищут укрытия и уменьшают подвижность. Такая предварительная подготовка снижает риск истощения, когда корм становится труднодоступным.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зиме заранее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Оцепенение встречается у амфибий, рептилий и некоторых беспозвоночных. Оно зависит от температуры среды и не сопровождается таким сильным снижением жизненных функций, как настоящая спячка.
</a:t>
            </a:r>
            <a:endParaRPr lang="en-US" sz="1125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Оцепенение — более слабая форма
</a:t>
            </a:r>
            <a:endParaRPr lang="en-US" sz="1556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спячка, и оцепенение уменьшают расход энергии до минимума. Благодаря этому животные переживают холод и дефицит пищи, не тратя силы на бесполезную активность.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сохраняется для выживания
</a:t>
            </a:r>
            <a:endParaRPr lang="en-US" sz="14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сезонных приспособлений 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животные приспосабливаются к зимним условиям с помощью окраски, теплоизоляции, запасов пищи и выбора безопасного места зимовки.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сезонная проблема решается разными способами: маскировкой, теплоизоляцией, накоплением ресурсов и выбором подходящего убежища.
</a:t>
            </a:r>
            <a:endParaRPr lang="en-US" sz="13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размножения и жизненные циклы
</a:t>
            </a:r>
            <a:endParaRPr lang="en-US" sz="288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становится длиннее и становится больше пищи, у птиц начинается гнездование, а у многих млекопитающих — период рождения детёнышей. Тёплая погода и высокая кормовая база повышают шансы потомства на выживание.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 старт нового поколения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цветение и созревание семян также связаны с сезоном. Если срок выбран удачно, опыление проходит эффективнее, а молодые растения успевают укорениться до наступления неблагоприятного периода.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выбирают благоприятный момент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сезонных изменений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сезонной динамики гормонов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не действуют изолированно: их уровни меняются согласованно, помогая организму подстроить сон, активность и размножение под сезон.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гормонов связывают световой режим с поведением и физиологией, обеспечивая точную настройку жизненных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сезонного сигнала к адаптации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изменения длины дня и температуры запускают внутренние регуляторные механизмы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49775" y="3301105"/>
            <a:ext cx="24465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225" y="1564045"/>
            <a:ext cx="1398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61862" y="1564045"/>
            <a:ext cx="192225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 жаркому и холодному сезону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шерсть или окраска отражает больше солнечного излучения и помогает меньше перегреваться. Такой признак особенно полезен в открытых местах и в засушливых районах.
</a:t>
            </a:r>
            <a:endParaRPr lang="en-US" sz="12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окраска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помогают густой покров, жировые запасы и снижение активности. Такие приспособления уменьшают потери тепла и позволяют пережить период низких температур.
</a:t>
            </a:r>
            <a:endParaRPr lang="en-US" sz="12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смещают активность на утренние и вечерние часы, когда температура ниже. Это уменьшает перегрев и снижает потерю влаги при движении.
</a:t>
            </a:r>
            <a:endParaRPr lang="en-US" sz="12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 прохладе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пустынных видов развиты способы сокращать испарение и удерживать влагу. Для растений это может означать плотную кутикулу и редкое открывание устьиц.
</a:t>
            </a:r>
            <a:endParaRPr lang="en-US" sz="12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рыб и насекомых образуются вещества, которые препятствуют повреждению клеток при замерзании. Это повышает выживаемость в условиях сильного холода.
</a:t>
            </a:r>
            <a:endParaRPr lang="en-US" sz="12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«антифризы»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 и человек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светового дня может сдвигать время засыпания и усиливать ощущение усталости. Регулярный режим сна помогает циркадным ритмам оставаться устойчивыми.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сон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время подъёма, физическая активность и прогулки днём помогают организму точнее синхронизировать внутренние часы с внешними условиями.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нарушении режима дня снижается концентрация внимания и скорость выполнения задач. Особенно заметно это в периоды высокой учебной нагрузки и недостатка отдыха.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Работоспособность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освещённости влияют на эмоциональный фон и общий тонус. Достаточное естественное освещение и движение на воздухе поддерживают стабильное состояние.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самочувствие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биоритмов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учебного курса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рассогласованы сон, световой режим и нагрузка, тем труднее организму восстанавливаться и сохранять устойчивое внимание в течение дня.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биоритмов прежде всего бьёт по сну и умственной работоспособности; своевременный режим дня заметно снижает эти риски.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Биоритмы: скрытый механизм устойчивости жизни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 помогают организмам заранее реагировать на смену сезонов, экономить ресурсы и сохранять жизнеспособность. Понимание этих закономерностей важно и для природы, и для здоровья человека.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2026-06-02T00:57:59Z</dcterms:created>
  <dcterms:modified xsi:type="dcterms:W3CDTF">2026-06-02T00:57:59Z</dcterms:modified>
</cp:coreProperties>
</file>