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Комплексные числа и квадратные уравнения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действительных чисел к полным решениям уравнений.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неразрешимого к решаемому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квадратное уравнение не имеет действительных корней, математика не останавливается: она расширяет систему чисел. Именно так появляются комплексные числа, сохраняющие формулу корней и открывающие новые способы описания решений.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100" y="252125"/>
            <a:ext cx="84786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Мнимая единица и запись комплексного числа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03000" y="14015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i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Мнимая единица вводится равенством i² = -1. Это не обычное число на прямой, а новый объект, который позволяет извлекать корни из отрицательных чисел в алгебраических преобразованиях.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03000" y="31233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комплексное число записывают как a + bi, где a — действительная часть, а b — мнимая часть. Такая форма делает вычисления удобными и единообразными для всех примеров.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29425" y="14015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Частный случай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b = 0, число становится действительным, поэтому все действительные числа входят в систему комплексных как особый случай. Это показывает, что новое множество не отменяет старое, а включает его.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029425" y="31233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чисел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комплексных числа равны тогда и только тогда, когда совпадают обе части: действительная и мнимая. Например, равенство 3 + 2i = 3 + 2i проверяется по каждому коэффициенту отдельно.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5000" y="1326497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5100" y="252125"/>
            <a:ext cx="5710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Комплексная плоскость как геометрическая модель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45100" y="1125775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8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107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a + bi удобно изображать точкой с координатами (a, b). Тогда алгебраическая запись получает наглядный геометрический смысл, а вычисления можно связывать с положением точки на плоскости.
</a:t>
            </a:r>
            <a:endParaRPr lang="en-US" sz="1258" dirty="0"/>
          </a:p>
        </p:txBody>
      </p:sp>
      <p:sp>
        <p:nvSpPr>
          <p:cNvPr id="11" name="Text 3"/>
          <p:cNvSpPr txBox="1"/>
          <p:nvPr/>
        </p:nvSpPr>
        <p:spPr>
          <a:xfrm>
            <a:off x="345100" y="2049700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6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 Re и Im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Горизонтальная ось отвечает за действительную часть, а вертикальная — за мнимую. Благодаря этому комплексная плоскость становится естественным продолжением обычной координатной системы.
</a:t>
            </a:r>
            <a:endParaRPr lang="en-US" sz="1246" dirty="0"/>
          </a:p>
        </p:txBody>
      </p:sp>
      <p:sp>
        <p:nvSpPr>
          <p:cNvPr id="12" name="Text 4"/>
          <p:cNvSpPr txBox="1"/>
          <p:nvPr/>
        </p:nvSpPr>
        <p:spPr>
          <a:xfrm>
            <a:off x="345100" y="2973625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6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числа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|a + bi| равен расстоянию от начала координат до соответствующей точки. Он показывает, насколько далеко расположено число от нуля, и помогает сравнивать комплексные числа геометрически.
</a:t>
            </a:r>
            <a:endParaRPr lang="en-US" sz="1246" dirty="0"/>
          </a:p>
        </p:txBody>
      </p:sp>
      <p:sp>
        <p:nvSpPr>
          <p:cNvPr id="13" name="Text 5"/>
          <p:cNvSpPr txBox="1"/>
          <p:nvPr/>
        </p:nvSpPr>
        <p:spPr>
          <a:xfrm>
            <a:off x="345100" y="3897550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 плоскости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3 + 2i, -1 + i и -2 — 3i занимают разные положения, но все они подчиняются одной и той же модели. Это делает комплексные числа удобными для визуального анализа.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656" y="1155650"/>
            <a:ext cx="259875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28606" y="1155650"/>
            <a:ext cx="259875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44650" y="1155650"/>
            <a:ext cx="204188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12731" y="1155650"/>
            <a:ext cx="259875" cy="297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Арифметика комплексных чисел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сложении складывают отдельно действительные и мнимые части. Это сохраняет структуру записи и позволяет работать с комплексными числами так же последовательно, как с многочленами.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72036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избавиться от i в знаменателе, числитель и знаменатель умножают на сопряжённое число. Так дробь приводится к виду без мнимой единицы внизу.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918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умножении раскрывают скобки и заменяют i² на -1. Именно это превращает произведение в выражение вида (ac — bd) + (ad + bc)i и делает вычисление точным.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2587725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выполняют по тем же правилам: из каждой части вычитают соответствующую часть второго числа. Благодаря этому результат снова остаётся комплексным числом в стандартной форме.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694544"/>
            <a:ext cx="3887700" cy="154936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мнимой единицы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последовательных степени i образуют циклический повтор, который позволяет быстро вычислять любые большие показатели.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степени i повторяются с периодом 4, поэтому любую высокую степень можно свести к одному из четырёх значений.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Следует из равенства i² = -1 и последовательного умножения степеней.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90625" y="252125"/>
            <a:ext cx="75057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Квадратное уравнение и дискриминант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607805" y="1401525"/>
            <a:ext cx="3211461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вид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Квадратное уравнение записывают как ax² + bx + c = 0, где a ≠ 0. Именно коэффициенты a, b и c определяют форму графика и характер возможных корней.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607805" y="3123325"/>
            <a:ext cx="3211461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D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Дискриминант вычисляют по формуле D = b² — 4ac. Это число заранее показывает, сколько действительных корней можно ожидать, не решая уравнение полностью.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485085" y="1401525"/>
            <a:ext cx="3211461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Положительный случай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D &gt; 0, уравнение имеет два различных действительных корня. На числовой прямой это означает две отдельные точки пересечения с осью решений.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485085" y="3123325"/>
            <a:ext cx="3211461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и отрицательный случаи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D = 0 корень один, но кратности 2. Если же D &lt; 0, действительных корней нет, однако появляются два комплексных сопряжённых решения.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вида корней по дискриминанту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показывает, как знак дискриминанта определяет тип решений.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знак дискриминанта связан с количеством действительных корней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только действительные решения. Для случая D&lt;0 важно помнить: отсутствие корней на прямой не означает отсутствие решений вообще.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дискриминанта полностью задаёт число действительных корней: от двух до нуля. При D&lt;0 решение переходит в комплексную область.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свойства квадратного уравнения и дискриминанта.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100" y="252125"/>
            <a:ext cx="84786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корней при любом значении дискриминанта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03000" y="14015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Универсальная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x = (-b ± √D) / (2a) остаётся верной для любого дискриминанта. Это делает её главным инструментом решения квадратных уравнений без исключений.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03000" y="31233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Отрицательный D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D &lt; 0, то корень из D записывают через мнимую единицу: √D = i√|D|. Так отрицательное число становится допустимым внутри комплексной системы.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29425" y="14015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корней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даёт x = (-b ± i√|D|) / (2a). Оба решения различаются только знаком при i, поэтому всегда образуют пару сопряжённых чисел.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029425" y="31233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запись позволяет не менять алгоритм решения в зависимости от знака D. Формула остаётся одной и той же, а меняется только область, в которой находятся корни.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Зеркальная пара на плоскости
</a:t>
            </a:r>
            <a:pPr algn="ctr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Комплексные числа a+bi и a-bi выглядят как отражения относительно действительной оси. У них совпадает действительная часть, а мнимая меняет знак, поэтому точки на плоскости располагаются симметрично и сразу узнаются как пара.
</a:t>
            </a:r>
            <a:endParaRPr lang="en-US" sz="1180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дает такое соседство
</a:t>
            </a:r>
            <a:pPr algn="ctr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сопряжённых чисел убирает мнимую часть и остаётся действительной: 2a. Их произведение тоже не содержит i и равно a²+b², поэтому в алгебраических преобразованиях сопряжённые числа особенно удобны и устойчивы к вычислениям.
</a:t>
            </a:r>
            <a:endParaRPr lang="en-US" sz="1189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для уравнений
</a:t>
            </a:r>
            <a:pPr algn="ctr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квадратное уравнение имеет отрицательный дискриминант, его корни неизбежно образуют сопряжённую пару. Это не случайность, а следствие структуры формулы корней, где знаки при i отличаются только в одном месте.
</a:t>
            </a:r>
            <a:endParaRPr lang="en-US" sz="118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корни отражают друг друга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6500" y="1267928"/>
            <a:ext cx="6778200" cy="21630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26500" y="252125"/>
            <a:ext cx="6778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квадратных уравнений с комплексными корнями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26500" y="3699250"/>
            <a:ext cx="3630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коротких примера показывают, как отрицательный дискриминант приводит к комплексным решениям по одной и той же формуле.
</a:t>
            </a:r>
            <a:pPr algn="l" indent="0" marL="0">
              <a:lnSpc>
                <a:spcPct val="100000"/>
              </a:lnSpc>
              <a:buNone/>
            </a:pPr>
            <a:r>
              <a:rPr lang="en-US" sz="115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трёх случаях дискриминант отрицателен, поэтому действительных корней нет, но формула дает две комплексные сопряжённые точки.
</a:t>
            </a:r>
            <a:endParaRPr lang="en-US" sz="1152" dirty="0"/>
          </a:p>
        </p:txBody>
      </p:sp>
      <p:sp>
        <p:nvSpPr>
          <p:cNvPr id="8" name="Text 3"/>
          <p:cNvSpPr txBox="1"/>
          <p:nvPr/>
        </p:nvSpPr>
        <p:spPr>
          <a:xfrm>
            <a:off x="5956475" y="3699250"/>
            <a:ext cx="29481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формуле корней квадратного уравнения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ограничения к расширенной числовой системе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только действительные числа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алгебра долго рассматривала только решения на числовой прямой. Этого хватало для многих задач, но не для уравнений вроде x²+1=0.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картина решений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расширения системы чисел каждый квадратный трёхчлен получает корни. Уравнение больше не делится на «разрешимые» и «безответные» случаи.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комплексных чисел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Мнимая единица i позволила записывать корни там, где дискриминант отрицателен. Формула квадратного уравнения сохранилась без исключений для всех случаев.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21431" y="1394275"/>
            <a:ext cx="2363788" cy="238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90625" y="252125"/>
            <a:ext cx="75057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увидеть корни на комплексной плоскости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960550" y="1230075"/>
            <a:ext cx="4735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Найти координаты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a+bi изображается точкой с координатами (a, b). Действительная часть задаёт положение по горизонтали, а мнимая — по вертикали, поэтому число становится геометрическим объектом.
</a:t>
            </a:r>
            <a:endParaRPr lang="en-US" sz="1323" dirty="0"/>
          </a:p>
        </p:txBody>
      </p:sp>
      <p:sp>
        <p:nvSpPr>
          <p:cNvPr id="11" name="Text 3"/>
          <p:cNvSpPr txBox="1"/>
          <p:nvPr/>
        </p:nvSpPr>
        <p:spPr>
          <a:xfrm>
            <a:off x="3960550" y="2170034"/>
            <a:ext cx="4735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Увидеть симметрию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корни сопряжены, их точки находятся по разные стороны от действительной оси на одинаковом расстоянии. Такая симметрия сразу показывает, что мнимые части равны по модулю и противоположны по знаку.
</a:t>
            </a:r>
            <a:endParaRPr lang="en-US" sz="1206" dirty="0"/>
          </a:p>
        </p:txBody>
      </p:sp>
      <p:sp>
        <p:nvSpPr>
          <p:cNvPr id="12" name="Text 4"/>
          <p:cNvSpPr txBox="1"/>
          <p:nvPr/>
        </p:nvSpPr>
        <p:spPr>
          <a:xfrm>
            <a:off x="3960550" y="3109981"/>
            <a:ext cx="4735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Сравнить расстояния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корня равен расстоянию от начала координат до точки. Он помогает оценить, насколько далеко решение находится от нуля, и связывает алгебру с привычной геометрией плоскости.
</a:t>
            </a:r>
            <a:endParaRPr lang="en-US" sz="1363" dirty="0"/>
          </a:p>
        </p:txBody>
      </p:sp>
      <p:sp>
        <p:nvSpPr>
          <p:cNvPr id="13" name="Text 5"/>
          <p:cNvSpPr txBox="1"/>
          <p:nvPr/>
        </p:nvSpPr>
        <p:spPr>
          <a:xfrm>
            <a:off x="3960550" y="4049928"/>
            <a:ext cx="4735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Понять структуру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Комплексная запись не скрывает смысл решения, а делает его наглядным. Даже когда действительных корней нет, пара точек сохраняет закономерность и показывает, что уравнение решено полностью.
</a:t>
            </a:r>
            <a:endParaRPr lang="en-US" sz="125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параметры задают корни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связывают коэффициенты уравнения не только с числом корней, но и с их взаимным расположением. Это работает и для комплексных решений.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Коэффициенты a, b и c полностью определяют характер ответа: через сумму, произведение и дискриминант задаются тип и форма корней.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Виета и формула дискриминанта для ax²+bx+c=0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5100" y="252125"/>
            <a:ext cx="84180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комплексными корнями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21300" y="1191715"/>
            <a:ext cx="2179200" cy="15597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мнимую единицу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извлечении корня из отрицательного числа нужно обязательно записывать i. Без неё ответ теряет смысл и перестаёт быть комплексным решением.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702600" y="1191715"/>
            <a:ext cx="2179200" cy="15597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обозначения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Следует различать равенство i²=-1 и запись √(-1)=i. Это не одно и то же, поэтому подмена знаков приводит к неверным преобразованиям.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583900" y="1191715"/>
            <a:ext cx="2179200" cy="15597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Теряют знак ±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формуле корней важно сохранить оба варианта знака. Иначе получится только одно решение, хотя квадратное уравнение с D&lt;0 имеет пару корней.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821300" y="3096590"/>
            <a:ext cx="2179200" cy="15597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Ошибаются в умножении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раскрытии скобок легко неверно учесть i²=-1. Тогда действительная и мнимая части смешиваются, и итоговый ответ становится неправильным.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3702600" y="3096590"/>
            <a:ext cx="2179200" cy="15597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проверяют пару корней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корни комплексные, они должны быть сопряжёнными. Проверка подстановкой в исходное уравнение помогает быстро обнаружить вычислительную ошибку.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решение квадратного уравнения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универсальный алгоритм: он работает и для действительных, и для комплексных корней.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02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4750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09275" y="1143728"/>
            <a:ext cx="2276400" cy="182734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комплексные числа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4202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Электрические цепи и ток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электротехнике комплексные числа помогают описывать переменный ток, напряжение и сопротивление цепей. Такая запись удобна, потому что амплитуда и фаза объединяются в одной форме, а расчёты становятся короче и прозрачнее.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14750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Волны и колебания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изучении колебаний и волн комплексная форма позволяет компактно выражать периодические процессы. Вместо длинных тригонометрических преобразований используют одну запись, которая точно отражает и величину, и сдвиг по фазе.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092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и изображение
</a:t>
            </a:r>
            <a:pPr algn="ctr" indent="0" marL="0">
              <a:lnSpc>
                <a:spcPct val="100000"/>
              </a:lnSpc>
              <a:buNone/>
            </a:pPr>
            <a:r>
              <a:rPr lang="en-US" sz="78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обработке сигналов и компьютерной графике комплексные числа применяют для поворотов, масштабирования и анализа формы сигналов. На схеме это можно показать синусоидой, вектором на плоскости и электрической цепью рядом.
</a:t>
            </a:r>
            <a:endParaRPr lang="en-US" sz="117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опоры темы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ключевые идеи связаны между собой и работают как единая схема. Одно звено сразу объясняет другое, поэтому тема воспринимается цельно.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Отрицательный дискриминант, мнимая единица, сопряжение и общая формула образуют замкнутую систему, которая делает теорию квадратных уравнений полной.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для комплексных чисел и квадратных уравнений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Комплексные числа расширяют возможности алгебры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Комплексные числа снимают ограничение отрицательного дискриминанта и сохраняют формулу корней в полном виде. Они соединяют алгебру с геометрией, а школьная тема превращается в основу для более широких математических и прикладных идей.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2026-05-30T02:46:35Z</dcterms:created>
  <dcterms:modified xsi:type="dcterms:W3CDTF">2026-05-30T02:46:35Z</dcterms:modified>
</cp:coreProperties>
</file>