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1. Пустыня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звучит жаркая и бескрайняя пустыня.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образ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могут нарисовать песок, ветер и дальнюю дорогу. В пустынной музыке особенно важны тишина, протяжные ноты и спокойный ритм. Такие приёмы помогают услышать простор, ожидание и редкие движения в жарком воздухе.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чуть сухие звуки словно дрожат в жарком воздухе. Они делают картину лёгкой и светлой, как солнечный полдень. Слушатель будто видит песок, который переливается под ногами и тихо шуршит при каждом шаге.
</a:t>
            </a:r>
            <a:endParaRPr lang="en-US" sz="936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блеск высоких звуков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неровные мотивы напоминают осторожные шаги путника. Музыка как будто не спешит: она проверяет дорогу, прислушивается и снова делает шаг. Так появляется ощущение движения по мягкому песку и долгого пути вперёд.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 песчаной дороге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спокойные ноты рисуют линию далёкого горизонта. Она кажется ровной и бесконечной, как сама пустыня. В такой музыке легко представить большое небо, тишину вокруг и пространство, которое будто не имеет края.
</a:t>
            </a:r>
            <a:endParaRPr lang="en-US" sz="909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без конца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горячий песок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пустыни: медленный и размеренный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ритм обычно не торопится. Он идёт ровно, как путник, который бережёт силы и смотрит вперёд на долгую дорогу.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мелодии похожи на размеренный шаг каравана. Они помогают услышать спокойное движение, будто всё вокруг движется очень плавно и осторожно.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акценты звучат неожиданно, словно порыв ветра или песок под ногами. Из-за них музыка становится живой и чуть-чуть загадочной.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инструментов, которые напоминают пустыню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голоса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скрипка и кларнет могут звучать тонко и протяжно. Их светлый тембр помогает представить горячий воздух и далёкую линию горизонта.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шаги внизу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виолончели или фортепиано добавляют опору и простор. Тихие ударные могут напомнить шаги по песку и мягкое постукивание пути.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пауза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короткую остановку. Сразу чувствуется, что вокруг много пространства и никто не спешит.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ожидание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фразами появляется воздух. Слушатель словно ждёт, когда вдали покажется дорога, вода или путник.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широкое звучание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паузы ноты тянутся дольше. Музыка становится спокойнее, и пустыня кажется ещё больше и тише.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тишина в пустыне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музыкальном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Скользящие звуки и быстрые переходы в мелодии напоминают пустынный ветер. Он будто пробегает по песку и сразу исчезает, оставляя после себя лёгкое волнение.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музыки ускоряется, образ становится сильнее. Тогда слушатель почти слышит, как ветер поднимает песок и превращает дорогу в шуршащую вьюгу.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37" y="1845684"/>
            <a:ext cx="290925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героем музыкальной пустыни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идёт медленно и внимательно, потому что путь длинный. Музыка передаёт его усталость, осторожность и надежду увидеть впереди воду или тень.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группа, которая движется вместе, чтобы не потеряться в песках. В музыке караван звучит как спокойное и ровное движение, почти как общий шаг.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помогает пройти через жару и дальние расстояния. Его образ в музыке часто связан с терпеливым, размеренным ритмом и мягкой силой.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путешественник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особенно хорошо подходит для тихой и задумчивой музыки. Слышно его одиночество, но также упорство и желание дойти до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как светлый музыкальный эпизод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появляется оазис, всё словно оживает. Мелодия становится выше и мягче, а звучание — светлее, будто рядом правда блеснула вода.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сухих и тихих звуков такой эпизод особенно заметен. Он похож на короткий радостный отдых в длинном пути, когда путешественники наконец могут перевести дух.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первом действии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контраст делает картину яркой. Без него пустыня была бы только тихой, а с ним она становится живой и очень выразительной.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фразы показывают долгий путь и осторожные шаги. Тревожные звуки напоминают, что пустыня бывает не только красивой, но и трудной.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опасность или усталость, музыка становится напряжённее. Тогда в ней слышатся резкие аккорды и более беспокойный ритм.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места помогают услышать покой пустыни. Они звучат так, будто солнце стоит высоко, а воздух почти не движется.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будто идёт по ровной, бесконечной дороге. В ней слышатся мягкие ноты, немного тишины и спокойный шаг. Такое звучание создаёт чувство ожидания, когда вокруг жарко, но всё кажется удивительно спокойным.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в жаре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звучит печально и немного загадочно. Она напоминает одинокого путешественника, который смотрит вдаль и ищет путь. В таких моментах музыка говорит не громко, а очень осторожно и внимательно.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путник и далёкий горизонт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пустыня в музыке кажется величественной, как огромный мир без конца и края. Длинные звуки и плавные движения мелодии помогают почувствовать силу природы. Она не пугает, а тихо восхищает.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природы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пустыня меняет настроение музыки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706" y="1172034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463" y="2935447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1913" y="2935447"/>
            <a:ext cx="290925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показывает пространство и движение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даль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тихое звучание помогает представить огромное пространство. Оно словно уводит слух далеко-далеко, где слышен только ветер и редкие шаги.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порыв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сильнее, появляется чувство тревоги или бури. Такие моменты похожи на внезапный порыв ветра, который поднимает песок и мешает идти.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ноты напоминают яркое небо и горячий свет. Они делают образ пустыни лёгким, как будто воздух дрожит от солнца.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звучание связывается с землёй, тяжёлой дорогой и усталостью. Оно добавляет музыке глубину и делает пустыню более серьёзной.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буря как музыкальная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бурю, музыка становится резче и быстрее. Короткие сильные акценты будто летят вместе с песком и сразу привлекают внимание слушателя.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Беспокойный ритм создаёт ощущение, что всё вокруг кружится и меняется. Дорогу становится трудно увидеть, а музыка звучит напряжённо, как настоящая песчаная метель.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пустыня отличается от леса или моря в музыке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пустыне слышны редкие звуки и длинные паузы. Они создают сухое, открытое пространство, где каждый звук заметен особенно ясно.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Лес в музыке чаще полон шорохов, щебета и маленьких звуков. Он кажется живым и густым, будто вокруг много движения и спрятанных голосов.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Море обычно передают волнами мелодии и мягким покачиванием ритма. Пустыня же звучит ровнее, спокойнее и свободнее, как широкая линия горизонта.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строит образ пустыни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темп
</a:t>
            </a:r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помогает услышать жару, тишину и длинную дорогу. Протяжные ноты делают музыку спокойной и широкой, словно перед глазами раскинулся песчаный простор.
</a:t>
            </a:r>
            <a:endParaRPr lang="en-US" sz="1458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динамика и тембр
</a:t>
            </a:r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короткие мотивы передают шаги по песку и движение вперёд. Тихое звучание, мягкий тембр и редкие акценты делают картину пустыни особенно узнаваемой.
</a:t>
            </a:r>
            <a:endParaRPr lang="en-US" sz="14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произведениях для детей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Композиторы выбирают простые мелодии, чтобы образ был понятным с первого раза. Ребёнок легко слышит дорогу, солнце и далёкие песчаные холмы.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Яркие контрасты помогают показать, что в пустыне бывает спокойно, а потом вдруг появляется ветер или буря. Это делает музыку живой и интересной.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Такие произведения учат слушать звуки внимательнее. Даже без слов можно представить песок, небо и маленькое чудо — где-то совсем рядом может быть оазис.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Музыкальные фразы часто короткие и запоминающиеся. Они похожи на небольшие шаги путника, который осторожно идёт через жаркий простор.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запоминается потому, что в ней сочетаются тишина и движение. Музыка то замирает, то снова идёт вперёд, и слушателю хочется вслушиваться ещё внимательнее.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звучание простое, но очень выразительное. Несколько точных музыкальных деталей легко превращаются в картину природы, которую каждый представляет по-своему.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воображению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Тёплые, длительные звуки помогают представить палящее солнце. Кажется, что воздух дрожит, а песок светится от яркого света.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Скользящие мелодии и быстрые движения звука напоминают пустынный ветер. Он словно пробегает по барханам и меняет всё вокруг.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песке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мотивы похожи на следы путника. Они появляются один за другим и помогают услышать осторожный путь через пустыню.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Далёкая дорога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Протяжные фразы создают ощущение длинного пути. Слушатель будто смотрит вперёд и думает, что впереди обязательно есть цель и надежда.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музыкальную пустыню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долгие ноты и спокойное звучание, сразу представляем простор. Тишина между фразами делает пустыню большой, ясной и немного таинственной.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дорога и оазис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«ветер», «дорога», «караван» и «оазис» помогают услышать движение и надежду. Музыка словно ведёт путника вперёд, где после сухого пути может появиться вода.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звучит в музыке очень ярко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показать пустыню без рисунков и слов: через тишину, протяжные мелодии, паузы и контрасты. Так рождается образ большого, спокойного и удивительного мира.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2026-05-24T22:33:26Z</dcterms:created>
  <dcterms:modified xsi:type="dcterms:W3CDTF">2026-05-24T22:33:26Z</dcterms:modified>
</cp:coreProperties>
</file>