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иллюстрации: значение и главные виды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Рисунки, фотографии, модели помогают изучать живых организмов быстро и наглядно.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биологических иллюстраций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живых существ известны с древних времён — от наскальных рисунков до современных учебников. Они делают обучение биологии доступным и понятным для школьников, способствуя изучению природы и развитию научного мышления.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биологических рисунков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детализация вручную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рисунок показывает микроскопические части организмов, которые трудно увидеть на фотографии. Художник подчёркивает важные элементы, например, текстуру листьев или строение жвал насекомых.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традиционных материалов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и акварель помогают добиться мягких переходов оттенков и чёткости линий. Это облегчает внимание на особенностях, важных для идентификации вида или изучения анатомии.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Подчёркивание важного и исключение лишнего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позволяют убрать отвлекающие детали и сфокусироваться на ключевых структурах, облегчая понимание и запоминание материала школьниками.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техники создания рисунков в школе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3100" y="1852125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простой карандаш для наброска, соблюдая правильные пропорции объекта. Важно аккуратно передать очертания и детали, чтобы рисунок был точным и понятным.
</a:t>
            </a:r>
            <a:endParaRPr lang="en-US" sz="1022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3100" y="3220293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используют цветные карандаши для выделения разных частей, соблюдая естественные оттенки. Простые схемы помогают детям легче запоминать важные элементы организма.
</a:t>
            </a:r>
            <a:endParaRPr lang="en-US" sz="10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7567"/>
            <a:ext cx="4252500" cy="17940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1674" y="3077567"/>
            <a:ext cx="4252500" cy="1794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в школьных учебниках и заданиях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5960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Пояснение структуры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содержат детальные изображения листьев и цветков, чтобы учащиеся могли изучить строение и функции частей растений наглядно и последовательно.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21675" y="1134473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задания с рисунками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тетради предлагают дополнять и подписывать картинки, что способствует развитию наблюдательности и закреплению знаний у детей пятого класса.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фотографии в биологии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фиксируют натуральный внешний вид живых организмов, подчеркивая их окраску и форму. Это помогает школьникам видеть, как выглядят растения и животные в природе.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техника позволяет снимать даже мельчайшие детали, что важно для изучения микромира и формирования интереса к природным наукам у подростков.
</a:t>
            </a:r>
            <a:endParaRPr lang="en-US" sz="10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336743"/>
            <a:ext cx="3513000" cy="3324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фотографий в биологии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379575" y="1852125"/>
            <a:ext cx="44943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части сложно выделить из-за ограничений разрешения и сложной окраски объектов. Часто фон или лишние элементы отвлекают от главного, усложняя изучение.
</a:t>
            </a:r>
            <a:endParaRPr lang="en-US" sz="1122" dirty="0"/>
          </a:p>
        </p:txBody>
      </p:sp>
      <p:sp>
        <p:nvSpPr>
          <p:cNvPr id="9" name="Text 3"/>
          <p:cNvSpPr txBox="1"/>
          <p:nvPr/>
        </p:nvSpPr>
        <p:spPr>
          <a:xfrm>
            <a:off x="4379575" y="3219281"/>
            <a:ext cx="44943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 создаёт блики или тени, мешающие видеть детали. Эти трудности требуют дополнительного использования других видов иллюстраций для полного понимания.
</a:t>
            </a:r>
            <a:endParaRPr lang="en-US" sz="11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Макро- и микрофотография в биологии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Макрофотография: детали близко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крупным планом показывают текстуры и узоры на крыльях бабочек или каплях росы на листьях. Они раскрывают красоту и сложность мелких организмов или их частей.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Микрофотография: взгляд внутрь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через микроскоп демонстрируют строение клеток, мельчайших бактерий и грибниц. На уроках школьники впервые знакомятся с этими удивительными снимками, расширяя знания о микромире.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компьютерные модели в биологии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Объёмное изучение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3D-модели позволяют рассмотреть внутреннюю структуру сердца или почки, показывая, как работают системы организма в деталях, недоступных для традиционных рисунков.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процессов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программы отображают динамику движения крови или развитие растения, облегчая понимание сложных биологических явлений через анимации и интерактивные презентации.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микромира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микроскопических форм жизни дают возможность изучить бактерии и вирусы в объёме, исследовать их строение и взаимодействия, что важно для понимания здоровья и экологии.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компьютерных моделей на уроках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Виртуальные лаборатории дают возможность детально изучить строение цветка или животного, просматривая скрытые внутренние структуры и функции органов.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Анимации в учебных материалах показывают пошаговые процессы: сокращение сердца, движение крови или рост растений, делая сложные темы более понятными и увлекательными.
</a:t>
            </a:r>
            <a:endParaRPr lang="en-US" sz="10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подходящего метода иллюстрации объекта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выбор: рисунок, фотография или компьютерная модель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267503"/>
            <a:ext cx="4782600" cy="32557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биологических иллюстраций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основных критериев для рисунков, фотографий и компьютерных моделей в биологии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выделяют форму, фотографии отражают реальность, а компьютерные модели показывают внутренние процессы.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биологии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биологических иллюстраций в 2023 году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компьютерных моделей растёт благодаря внедрению цифровых платформ в школах.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остаются наиболее используемым методом, однако технологии стимулируют рост интереса к моделированию.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учебных материалов, 2023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иллюстраций для учебного процесса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помогают наглядно представить строение организмов, раскрывая внутренние и внешние особенности растений и животных, что облегчает понимание биологии.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изучении сложных тем, например, строения клетки или функций органов, рисунки и схемы значительно ускоряют процесс усвоения и закрепления материала.
</a:t>
            </a:r>
            <a:endParaRPr lang="en-US" sz="10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и научные открытия: примеры для школьников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Рисунки, открывшие новые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уникальные виды растений и животных впервые были задокументированы благодаря точным рисункам натуралистов, которые фиксировали детали, неуловимые на первых фотографиях. Эти работы помогли учёным систематизировать живую природу.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рисунки в медицине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прошлого века описывали микроскопические структуры клеток и бактерий через детальные рисунки. Именно такие изображения позволяли выявлять патологии и развивать новые методы лечения заболеваний.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открытия с помощью моделей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обнаружение новых микроорганизмов часто сопровождается созданием компьютерных моделей, которые демонстрируют их строение и функции, облегчая обучение и исследование в биологии.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биологи и иллюстраторы: примеры работ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3100" y="1852125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Эрнст Геккель создавал детализированные рисунки морских животных, раскрывая разнообразие и строение их организма. Его работы стали классикой в биологической иллюстрации.
</a:t>
            </a:r>
            <a:endParaRPr lang="en-US" sz="1022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3100" y="3220293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Мария Сибилла Мериан посвятила себя изображению бабочек и растений, сочетая научную точность с художественной выразительностью. Её иллюстрации хранятся в музеях и пособиях для изучения природы.
</a:t>
            </a:r>
            <a:endParaRPr lang="en-US" sz="10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честности и авторства биологических изображений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должны точно отражать объект без искажений или украшений, чтобы сохранить научную достоверность и уважение к природе.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 обязательно указывать авторство рисунков и фотографий, что подтверждает уважение к труду создателей и поддерживает этику в научной среде.
</a:t>
            </a:r>
            <a:endParaRPr lang="en-US" sz="10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7567"/>
            <a:ext cx="4252500" cy="17940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1674" y="3077567"/>
            <a:ext cx="4252500" cy="1794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 в создании биологических иллюстраций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5960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3D-графика и анимация на уроках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образовательные программы внедряют трёхмерные графические модели и анимации, которые помогают ученикам лучше понимать сложные биологические процессы через интерактивное изучение.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21675" y="1134473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приложения и дополненная реальность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планшетов и смартфонов с AR-технологиями позволяет школьникам создавать свои собственные схемы и видеть живые модели организмов прямо на уроках и дома.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биологических иллюстраций для школьников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 для создания автоматических иллюстраций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искусственного интеллекта разрабатываются для автоматического генерирования рисунков растений и животных, облегчая создание образовательных материалов и расширяя возможности обучения.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Виртуальная реальность и интерактивные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ближайшем будущем планируется интеграция VR-технологий в школьное образование, что позволит погрузиться в трёхмерное изучение биологии и взаимодействовать с внутренними структурами организмов.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биологических иллюстраций в образовании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иллюстрации делают изучение биологии более доступным и увлекательным, способствуя глубокому пониманию природы и развитию интереса к науке у школьников.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2026-05-08T09:40:29Z</dcterms:created>
  <dcterms:modified xsi:type="dcterms:W3CDTF">2026-05-08T09:40:29Z</dcterms:modified>
</cp:coreProperties>
</file>