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растений и ключевые этапы их развития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около 3,5 млрд лет назад и изменили Землю навсегда.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эволюцию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растений раскрывает путь усложнения жизни на Земле. Учёные, такие как Дарвин и Броун, раскрывали прошлое, изучая ископаемые. Растения сформировали питательные цепи и среду обитания для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фотосинтетики: зарождение жизни в воде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первые производители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появившиеся около 3,5 млрд лет назад, впервые начали фотосинтезировать, выделяя кислород и изменяя атмосферу Земли.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хлорофилла в фотосинтезе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зелёный пигмент водорослей, поглощающий свет для синтеза энергии, что стало основой жизни на планете.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водорослей в океанах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водоросли, такие как хлорелла и ламинария, обеспечивали пищей множество морских организмов и вносили вклад в климат.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шкала развития растений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ключевые сроки появления главных групп растений в миллионах лет назад.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этапами показывают постепенное освоение суши и усложнение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первые фотосинтетики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обитают в пресных и морских водах, содержат хлорофилл, позволяющий им производить кислород через фотосинтез.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были главными производителями кислорода до появления наземных растений, поддерживая жизнь водных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пищей морским животным и влияют на климат, участвуя в поглощении углекислого газа.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первопроходцы суши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млн лет назад мхи освоили наземные условия, образуя зелёные ковры на влажных почвах.
</a:t>
            </a:r>
            <a:endParaRPr lang="en-US" sz="106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высыханию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испарения мхи развили покровные ткани, позволяющие выживать в меняющейся среде.
</a:t>
            </a:r>
            <a:endParaRPr lang="en-US" sz="106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мхов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 кукушкин лён — распространённые мхи, которые формируют важные экосистемы влажных мест.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мхов: первые растения на суше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мхов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 имеют настоящих корней, вместо них используют ризоиды для закрепления и впитывания воды из почвы.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предпочитают тенистые, влажные места — болота, леса и влажные поляны с низким уровнем солнечного света.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участвуют в формировании почвы, улучшая её структуру и помогая удерживать влагу в экосистемах.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благоприятные условия для жизни микроорганизмов и других растений, становясь первыми колонизаторами.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93501"/>
            <a:ext cx="3563700" cy="15564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мхов и папоротников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строении и средах обитания мхов и папоротников.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более приспособлены к разнообразным условиям и достигают больших размеров, чем мхи.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Папоротниковидные: расцвет во времена динозавров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 каменноугольного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от 320 до 250 млн лет назад папоротники, плауны и хвощи составляли густые леса на Земле, покрывая значительные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каменного угля из остатков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этих древних растений со временем сжимались и преобразовывались в каменный уголь, важный источник энергии для человечества.
</a:t>
            </a:r>
            <a:endParaRPr lang="en-US" sz="11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 и их особенности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впервые появились около 310 млн лет назад и характеризуются семенами без защитной завязи.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саговники, гингко и хвойные деревья, которые смогли приспособиться к разным климатическим условиям.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обеспечивают защиту и запас питательных веществ, что повышает шансы выживания и успешного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хвойных: формирование хвойных лесов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тайги как крупнейшего биоценоза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стала периодом массового распространения хвойных пород, которые сформировали обширные тайговые леса. Эти леса покрывали большие территории на севере и обеспечивали среду обитания тысячам видов животных и растений.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суровым климатическим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получили игольчатые листья с толстой кутикулой, что значительно снижает испарение воды. Смолы выступают защитой от вредителей и грибковых инфекций, обеспечивая выживание в холодных и сухих местах.
</a:t>
            </a:r>
            <a:endParaRPr lang="en-US" sz="82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хвойных растений мезозоя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 и пихта стали доминирующими представителями хвойных. Их высокая устойчивость к экстремальным условиям позволила этим видам занять огромные пространства и сохраниться до наших дней.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возникновение цветков и плодов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впервые появились около 140 миллионов лет назад и отличались наличием цветков и плодов, что позволило защитить и распространять семена эффективно.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покрытосеменных разнообразны по форме и цвету, привлекая насекомых и птиц-опылителей, что повысило вероятность успешного опыления и размножения.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от неблагоприятных условий и способствуют распространению семян с помощью животных, ветра или воды.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разнообразие цветов и плодов привело к значительному увеличению видового разнообразия растительного мира и развитию новых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развитие растений 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 насекомые-опылители эволюционировали бок о бок, формируя взаимовыгодные отношения. Растения предлагали нектар и пыльцу, а насекомые помогали переносить пыльцу между цветками, способствуя репродукции.
</a:t>
            </a:r>
            <a:endParaRPr lang="en-US" sz="71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опылителей 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бабочки, жуки и птицы выполняют функцию переносчиков пыльцы, выбирая разнообразные цветки. Эта специализация увеличила эффективность опыления и разнообразие самих растений.
</a:t>
            </a:r>
            <a:endParaRPr lang="en-US" sz="827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опыления на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обеспечивает размножение покрытосеменных, поддерживая биологическое разнообразие. Это создает устойчивость экосистем и способствует появлению новых видов растений и животных.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растений и опылителей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растений: путь от моря к суше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растительного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зелёных растений на атмосферу Земли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зелёных растений обеспечивает выделение кислорода, что способствовало формированию атмосферы, пригодной для дыхания животных 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палеозое обширные леса увеличили содержание кислорода, что позволило появиться крупным животным и разнообразным экосистемам.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газовый баланс, поглощая углекислый газ и выделяя кислород, поддерживая экологическое равновесие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судьба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глобальных похолоданий и потеплений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историю Земли резкие климатические изменения вызывали массовую гибель одних видов и появление новых адаптированных форм. Такие процессы продемонстрированы вымиранием древних гигантских деревьев каменноугольного периода.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изменение климата приводит к сокращению ареалов многих растений и угрожает исчезновением редких видов, что влияет на стабильность экосистем во всем мире.
</a:t>
            </a:r>
            <a:endParaRPr lang="en-US" sz="11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32949"/>
            <a:ext cx="3408600" cy="13684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растения в геологических эрах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растения, господствовавшие в разные эры Земли, и их влияние на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разных групп растений отражает адаптацию к климатическим изменениям и влияет на развитие животных и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Палеоботаника, 2020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современных растений для людей и биосферы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растения постоянно выделяют кислород, необходимый для дыхания всех живых организмов на планете, поддерживая биосферный баланс.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волокна растений используются для строительства, изготовления текстиля и лекарств, поддерживая множество отраслей экономики.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являются основой пищевых цепей, обеспечивая плоды, зерно и овощи, которые питают человека и животных.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растений защищает экосистемы от деградации и способствует устойчивости природных сообществ к внешним вмешательствам.
</a:t>
            </a:r>
            <a:endParaRPr lang="en-US" sz="9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ископаемые и растения-реликты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Гингко двулопастный — древний свидетель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Гингко сохранился практически неизменным более 200 миллионов лет. Этот уникальный вид пережил множество климатических изменений и до сих пор встречается в природе и в ботанических садах.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— носители черт прежних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напоминают древних голосеменных и сохраняют многие особенности, характерные для растений мезозойской эры, что делает их настоящими живыми ископаемыми.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приспособившиеся к экстремальным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мхи и альпийские астры выдерживают суровые климатические условия гор и северных областей, демонстрируя удивительную устойчивость и адаптивность.
</a:t>
            </a:r>
            <a:endParaRPr lang="en-US" sz="90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растений для жизни на Земле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растительного мира обеспечила кислород, питание и среду обитания для множества живых существ. Сохранение растительности — ключ к устойчивому будущему человечества и биосферы.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2026-05-08T10:34:00Z</dcterms:created>
  <dcterms:modified xsi:type="dcterms:W3CDTF">2026-05-08T10:34:00Z</dcterms:modified>
</cp:coreProperties>
</file>